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59" r:id="rId8"/>
    <p:sldId id="265" r:id="rId9"/>
    <p:sldId id="262" r:id="rId10"/>
    <p:sldId id="263" r:id="rId11"/>
    <p:sldId id="264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69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8ADB-A5FA-46FD-AC19-A8300EA0F0C0}" type="datetimeFigureOut">
              <a:rPr lang="en-US" smtClean="0"/>
              <a:pPr/>
              <a:t>7/22/2022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FF3E-1C93-416F-80BB-25AE2D67E0C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ilearn.com/skills-training-for-performance-management-articl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PERFORMANCE APPRAISAL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Performance appraisal evaluates previous performances and effectively communicates how an employee has worked in a current task. It does not provide a </a:t>
            </a:r>
            <a:r>
              <a:rPr lang="en-IN" dirty="0">
                <a:hlinkClick r:id="rId2" tooltip="strategy for future growth."/>
              </a:rPr>
              <a:t>strategy for future growth</a:t>
            </a:r>
            <a:r>
              <a:rPr lang="en-IN" dirty="0" smtClean="0">
                <a:hlinkClick r:id="rId2" tooltip="strategy for future growth."/>
              </a:rPr>
              <a:t>.</a:t>
            </a:r>
            <a:endParaRPr lang="en-IN" dirty="0" smtClean="0"/>
          </a:p>
          <a:p>
            <a:r>
              <a:rPr lang="en-IN" dirty="0"/>
              <a:t>Performance appraisal only evaluated employee’s performance objectively for the year and gave final </a:t>
            </a:r>
            <a:r>
              <a:rPr lang="en-IN" dirty="0" smtClean="0"/>
              <a:t>feedback</a:t>
            </a:r>
          </a:p>
          <a:p>
            <a:r>
              <a:rPr lang="en-IN" dirty="0"/>
              <a:t>Performance appraisal evaluates an employee's mistakes and communicates how an employee could have given better </a:t>
            </a:r>
            <a:r>
              <a:rPr lang="en-IN" dirty="0" smtClean="0"/>
              <a:t>efforts.</a:t>
            </a:r>
          </a:p>
          <a:p>
            <a:r>
              <a:rPr lang="en-IN" dirty="0" smtClean="0"/>
              <a:t>Performance </a:t>
            </a:r>
            <a:r>
              <a:rPr lang="en-IN" dirty="0"/>
              <a:t>appraisal takes place not more than twice a year. </a:t>
            </a:r>
            <a:endParaRPr lang="en-IN" dirty="0" smtClean="0"/>
          </a:p>
          <a:p>
            <a:r>
              <a:rPr lang="en-IN" dirty="0"/>
              <a:t>Performance appraisal typically uses a quantitative </a:t>
            </a:r>
            <a:r>
              <a:rPr lang="en-IN" dirty="0" smtClean="0"/>
              <a:t>approach.</a:t>
            </a:r>
          </a:p>
          <a:p>
            <a:r>
              <a:rPr lang="en-IN" dirty="0"/>
              <a:t>Performance management is flexible.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Performance management, on the other hand, focuses on expending time and resources on employees for the growth of the company.</a:t>
            </a:r>
          </a:p>
          <a:p>
            <a:r>
              <a:rPr lang="en-IN" dirty="0"/>
              <a:t>Performance management ensures that the employee has accomplished the set goals or not. It also guides them with blockers on the way. </a:t>
            </a:r>
          </a:p>
          <a:p>
            <a:r>
              <a:rPr lang="en-IN" dirty="0" smtClean="0"/>
              <a:t> </a:t>
            </a:r>
            <a:r>
              <a:rPr lang="en-IN" dirty="0"/>
              <a:t>Performance management, on the contrary, guides employees so that they can perform better in the future</a:t>
            </a:r>
            <a:r>
              <a:rPr lang="en-IN" dirty="0" smtClean="0"/>
              <a:t>.</a:t>
            </a:r>
          </a:p>
          <a:p>
            <a:r>
              <a:rPr lang="en-IN" dirty="0"/>
              <a:t>Performance management contrastingly is a continuous process </a:t>
            </a:r>
            <a:endParaRPr lang="en-IN" dirty="0" smtClean="0"/>
          </a:p>
          <a:p>
            <a:r>
              <a:rPr lang="en-IN" dirty="0"/>
              <a:t>Performance management, however, uses a mix of both qualitative and quantitative approaches </a:t>
            </a:r>
            <a:endParaRPr lang="en-IN" dirty="0" smtClean="0"/>
          </a:p>
          <a:p>
            <a:r>
              <a:rPr lang="en-IN" dirty="0"/>
              <a:t>Performance appraisal is inflexible.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Example of Performance Appraisal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BC company has done significantly well in the last few months. There has been a considerable reduction in overhead costs and the production has improved by 39%. Undoubtedly, it is because of the employees who managed to achieve their goals. Based on the feedback we have received so far, it is evident that our employee </a:t>
            </a:r>
            <a:r>
              <a:rPr lang="en-IN" dirty="0" err="1"/>
              <a:t>Samaira</a:t>
            </a:r>
            <a:r>
              <a:rPr lang="en-IN" dirty="0"/>
              <a:t> </a:t>
            </a:r>
            <a:r>
              <a:rPr lang="en-IN" dirty="0" err="1"/>
              <a:t>Chaudhuri</a:t>
            </a:r>
            <a:r>
              <a:rPr lang="en-IN" dirty="0"/>
              <a:t> has made notable contributions to this project. </a:t>
            </a:r>
          </a:p>
          <a:p>
            <a:r>
              <a:rPr lang="en-IN" dirty="0"/>
              <a:t>Employee name - </a:t>
            </a:r>
            <a:r>
              <a:rPr lang="en-IN" dirty="0" err="1"/>
              <a:t>Samaira</a:t>
            </a:r>
            <a:r>
              <a:rPr lang="en-IN" dirty="0"/>
              <a:t> </a:t>
            </a:r>
            <a:r>
              <a:rPr lang="en-IN" dirty="0" err="1"/>
              <a:t>Chaudhuri</a:t>
            </a:r>
            <a:endParaRPr lang="en-IN" dirty="0"/>
          </a:p>
          <a:p>
            <a:r>
              <a:rPr lang="en-IN" dirty="0"/>
              <a:t>Position - Marketing Manager</a:t>
            </a:r>
          </a:p>
          <a:p>
            <a:r>
              <a:rPr lang="en-IN" dirty="0"/>
              <a:t>Employer name - </a:t>
            </a:r>
            <a:r>
              <a:rPr lang="en-IN" dirty="0" err="1"/>
              <a:t>Nishant</a:t>
            </a:r>
            <a:r>
              <a:rPr lang="en-IN" dirty="0"/>
              <a:t> Ray</a:t>
            </a:r>
          </a:p>
          <a:p>
            <a:r>
              <a:rPr lang="en-IN" dirty="0"/>
              <a:t>Department - Marketing</a:t>
            </a:r>
          </a:p>
          <a:p>
            <a:r>
              <a:rPr lang="en-IN" dirty="0"/>
              <a:t>Review period - January 8, 2021 - April 7, 2021</a:t>
            </a:r>
          </a:p>
          <a:p>
            <a:r>
              <a:rPr lang="en-IN" dirty="0" err="1"/>
              <a:t>Samaira</a:t>
            </a:r>
            <a:r>
              <a:rPr lang="en-IN" dirty="0"/>
              <a:t> has shown clear communication in expressing her expectations and ideas. She efficiently organizes meetings and seminars, and effectively conveys her messages to the clients. </a:t>
            </a:r>
          </a:p>
          <a:p>
            <a:r>
              <a:rPr lang="en-IN" dirty="0" err="1"/>
              <a:t>Samaira</a:t>
            </a:r>
            <a:r>
              <a:rPr lang="en-IN" dirty="0"/>
              <a:t> has shown commendable levels of dedication and perseverance in achieving company goals. She has improved her productivity by 79%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Appraisal Process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5143536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Design Appraisal </a:t>
            </a:r>
            <a:r>
              <a:rPr lang="en-US" b="1" u="sng" dirty="0" err="1" smtClean="0"/>
              <a:t>Programme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Formal vs. Informal</a:t>
            </a:r>
          </a:p>
          <a:p>
            <a:pPr>
              <a:buNone/>
              <a:defRPr/>
            </a:pPr>
            <a:r>
              <a:rPr lang="en-US" b="1" dirty="0" smtClean="0"/>
              <a:t>The first step in designing the appraisal </a:t>
            </a:r>
            <a:r>
              <a:rPr lang="en-US" b="1" dirty="0" err="1" smtClean="0"/>
              <a:t>programme</a:t>
            </a:r>
            <a:r>
              <a:rPr lang="en-US" b="1" dirty="0" smtClean="0"/>
              <a:t> is to decide the appraisal should be formal or informal. Formal Appraisals usually occur at specified time periods-once or twice the year.</a:t>
            </a:r>
          </a:p>
          <a:p>
            <a:pPr>
              <a:buNone/>
              <a:defRPr/>
            </a:pPr>
            <a:r>
              <a:rPr lang="en-US" b="1" dirty="0" smtClean="0"/>
              <a:t>Informal appraisals can take place whenever supervisor feels the need for communication.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Designing an appraisal program poses several questions, which need answers. They are:</a:t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1. </a:t>
            </a:r>
            <a:r>
              <a:rPr lang="en-US" b="1" dirty="0" smtClean="0"/>
              <a:t>Whose performance is to be assessed????</a:t>
            </a:r>
          </a:p>
          <a:p>
            <a:pPr>
              <a:defRPr/>
            </a:pPr>
            <a:r>
              <a:rPr lang="en-US" b="1" dirty="0" smtClean="0"/>
              <a:t>2. Who are the appraisers????</a:t>
            </a:r>
          </a:p>
          <a:p>
            <a:pPr>
              <a:defRPr/>
            </a:pPr>
            <a:r>
              <a:rPr lang="en-US" b="1" dirty="0" smtClean="0"/>
              <a:t>3. What should be evaluated????</a:t>
            </a:r>
          </a:p>
          <a:p>
            <a:pPr>
              <a:defRPr/>
            </a:pPr>
            <a:r>
              <a:rPr lang="en-US" b="1" dirty="0" smtClean="0"/>
              <a:t>4. When to appraise????</a:t>
            </a:r>
          </a:p>
          <a:p>
            <a:pPr>
              <a:defRPr/>
            </a:pPr>
            <a:r>
              <a:rPr lang="en-US" b="1" dirty="0" smtClean="0"/>
              <a:t>5. What problems are encountered????</a:t>
            </a:r>
          </a:p>
          <a:p>
            <a:pPr>
              <a:defRPr/>
            </a:pPr>
            <a:r>
              <a:rPr lang="en-US" b="1" dirty="0" smtClean="0"/>
              <a:t>6. How to solve the problems????</a:t>
            </a:r>
          </a:p>
          <a:p>
            <a:pPr>
              <a:defRPr/>
            </a:pPr>
            <a:r>
              <a:rPr lang="en-US" b="1" dirty="0" smtClean="0"/>
              <a:t>7. What methods of appraisal are to be used????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Appraisal Methods</a:t>
            </a:r>
            <a:endParaRPr lang="en-IN" dirty="0"/>
          </a:p>
        </p:txBody>
      </p:sp>
      <p:pic>
        <p:nvPicPr>
          <p:cNvPr id="4" name="Picture 5" descr="techniques-of-performance-apprais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572428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Appraisal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Remuneration administration.</a:t>
            </a:r>
          </a:p>
          <a:p>
            <a:pPr>
              <a:defRPr/>
            </a:pPr>
            <a:r>
              <a:rPr lang="en-US" dirty="0" smtClean="0"/>
              <a:t>Validation of selection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Employee training and development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Promotion, transfer and lay off decision.</a:t>
            </a:r>
          </a:p>
          <a:p>
            <a:pPr>
              <a:defRPr/>
            </a:pPr>
            <a:r>
              <a:rPr lang="en-US" dirty="0" smtClean="0"/>
              <a:t>Grievance and Discipline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HR planning.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PERFORMANCE APPRAISAL USED BY NOKIA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Nokia holds a strategy review process every six months - a year being too long in the mobile phone business. The review is followed by a discussion with individuals about what they need to be doing and the support they need to do it. According </a:t>
            </a:r>
            <a:r>
              <a:rPr lang="en-US" dirty="0" err="1" smtClean="0"/>
              <a:t>ot</a:t>
            </a:r>
            <a:r>
              <a:rPr lang="en-US" dirty="0" smtClean="0"/>
              <a:t> them, "If a person is clear on what to do, you don't need to tell them. They're naturally empowered. What's important is the quality of the discussion</a:t>
            </a:r>
            <a:r>
              <a:rPr lang="en-US" dirty="0" smtClean="0"/>
              <a:t>.</a:t>
            </a:r>
            <a:r>
              <a:rPr lang="en-US" b="1" i="1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WHY DID IT BEGAN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cs typeface="Arial" pitchFamily="34" charset="0"/>
              </a:rPr>
              <a:t>HCL realized that in service industry the value gets created not in the back office but in face to face interaction between the customer and employees.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dirty="0" smtClean="0"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cs typeface="Arial" pitchFamily="34" charset="0"/>
              </a:rPr>
              <a:t>Hence it is important to empower employees so that they deliver more value to the customers. When an employee  is delighted, he will delight the customer.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dirty="0" smtClean="0"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cs typeface="Arial" pitchFamily="34" charset="0"/>
              </a:rPr>
              <a:t>This gave birth to a path breaking philosophy called :</a:t>
            </a:r>
          </a:p>
          <a:p>
            <a:pPr marL="365760" indent="-256032">
              <a:buNone/>
              <a:defRPr/>
            </a:pPr>
            <a:r>
              <a:rPr lang="en-US" dirty="0" smtClean="0">
                <a:cs typeface="Arial" pitchFamily="34" charset="0"/>
              </a:rPr>
              <a:t>      'Employee First, Customer Second‘, termed by Fortune      </a:t>
            </a:r>
          </a:p>
          <a:p>
            <a:pPr marL="365760" indent="-256032">
              <a:buNone/>
              <a:defRPr/>
            </a:pPr>
            <a:r>
              <a:rPr lang="en-US" dirty="0" smtClean="0">
                <a:cs typeface="Arial" pitchFamily="34" charset="0"/>
              </a:rPr>
              <a:t>       as  "The most modern management idea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p 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32" y="1714488"/>
            <a:ext cx="5982535" cy="40719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Course Profile</a:t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    Course Title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Appraisal &amp; Management</a:t>
                      </a:r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Code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MSMSR/MBA 306(H)</a:t>
                      </a:r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Program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MBA</a:t>
                      </a:r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Total Credits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Total Number of Sessions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Session Duration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minutes</a:t>
                      </a:r>
                      <a:endParaRPr lang="en-IN" dirty="0"/>
                    </a:p>
                  </a:txBody>
                  <a:tcPr/>
                </a:tc>
              </a:tr>
              <a:tr h="72050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Faculty/course facilitator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Bharati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Pujari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management &amp; Strategic Planning</a:t>
            </a:r>
            <a:endParaRPr lang="en-IN" dirty="0"/>
          </a:p>
        </p:txBody>
      </p:sp>
      <p:pic>
        <p:nvPicPr>
          <p:cNvPr id="5" name="Content Placeholder 4" descr="p 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95" y="2048415"/>
            <a:ext cx="6154009" cy="3629532"/>
          </a:xfrm>
        </p:spPr>
      </p:pic>
      <p:sp>
        <p:nvSpPr>
          <p:cNvPr id="1026" name="AutoShape 2" descr="C:\Users\HELLO\Downloads\topic-4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 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469" y="1705467"/>
            <a:ext cx="6173062" cy="43154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The objective of this course is to equip students with comprehensive knowledge and practical skills to improve their ability for performance appraisal in their organisations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 smtClean="0"/>
              <a:t>It is particularly intended for future managers and supervisors who will conduct the performance appraisal of their subordinates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Module 1:-</a:t>
            </a:r>
            <a:r>
              <a:rPr lang="en-US" dirty="0" smtClean="0"/>
              <a:t>Concept, Characteristic, Role, O</a:t>
            </a:r>
            <a:r>
              <a:rPr lang="en-IN" dirty="0" err="1" smtClean="0"/>
              <a:t>bjectives</a:t>
            </a:r>
            <a:r>
              <a:rPr lang="en-IN" dirty="0" smtClean="0"/>
              <a:t> and </a:t>
            </a:r>
            <a:r>
              <a:rPr lang="en-US" dirty="0" smtClean="0"/>
              <a:t>Significance</a:t>
            </a:r>
            <a:r>
              <a:rPr lang="en-IN" dirty="0" smtClean="0"/>
              <a:t> of P</a:t>
            </a:r>
            <a:r>
              <a:rPr lang="en-US" dirty="0" err="1" smtClean="0"/>
              <a:t>erformance</a:t>
            </a:r>
            <a:r>
              <a:rPr lang="en-US" dirty="0" smtClean="0"/>
              <a:t> Appraisal; Performance Appraisal </a:t>
            </a:r>
            <a:r>
              <a:rPr lang="en-US" dirty="0" err="1" smtClean="0"/>
              <a:t>vis</a:t>
            </a:r>
            <a:r>
              <a:rPr lang="en-US" dirty="0" smtClean="0"/>
              <a:t>-a-</a:t>
            </a:r>
            <a:r>
              <a:rPr lang="en-US" dirty="0" err="1" smtClean="0"/>
              <a:t>vis</a:t>
            </a:r>
            <a:r>
              <a:rPr lang="en-US" dirty="0" smtClean="0"/>
              <a:t> Performance Management, Process of Performance Management; Performance Management and Strategic Planning Linkages. </a:t>
            </a:r>
            <a:endParaRPr lang="en-IN" dirty="0" smtClean="0"/>
          </a:p>
          <a:p>
            <a:r>
              <a:rPr lang="en-US" dirty="0" smtClean="0"/>
              <a:t>Module 2:-</a:t>
            </a:r>
            <a:r>
              <a:rPr lang="en-IN" dirty="0" smtClean="0"/>
              <a:t>Historical Review of Performance Appraisal, Job Description and Performance Appraisal, Job Analysis in Performance Appraisal Systems, </a:t>
            </a:r>
            <a:r>
              <a:rPr lang="en-US" dirty="0" smtClean="0"/>
              <a:t>Performance Planning and goal setting, </a:t>
            </a:r>
            <a:r>
              <a:rPr lang="en-IN" dirty="0" smtClean="0"/>
              <a:t>Process and Documentation of Performance Appraisal; Appraisal Communication ; Appraisal Interview; Performance Appraisal and its Organisational Implications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Module 3:-</a:t>
            </a:r>
            <a:r>
              <a:rPr lang="en-US" sz="3800" dirty="0" smtClean="0"/>
              <a:t>Establishing and </a:t>
            </a:r>
            <a:r>
              <a:rPr lang="en-US" sz="3800" dirty="0" err="1" smtClean="0"/>
              <a:t>operationalising</a:t>
            </a:r>
            <a:r>
              <a:rPr lang="en-US" sz="3800" dirty="0" smtClean="0"/>
              <a:t> performance management system; measuring performance-results and </a:t>
            </a:r>
            <a:r>
              <a:rPr lang="en-US" sz="3800" dirty="0" err="1" smtClean="0"/>
              <a:t>behaviour</a:t>
            </a:r>
            <a:r>
              <a:rPr lang="en-US" sz="3800" dirty="0" smtClean="0"/>
              <a:t>;  conducting performance review; </a:t>
            </a:r>
            <a:r>
              <a:rPr lang="en-IN" sz="3800" dirty="0" smtClean="0"/>
              <a:t>Methods of Performance Appraisal; Appraisal Forms and Formats;</a:t>
            </a:r>
            <a:r>
              <a:rPr lang="en-US" sz="3800" dirty="0" smtClean="0"/>
              <a:t> performance and training, performance feedback coaching and counseling; harnessing performance management system for performance improvement</a:t>
            </a:r>
            <a:r>
              <a:rPr lang="en-US" sz="3800" dirty="0" smtClean="0"/>
              <a:t>.</a:t>
            </a:r>
          </a:p>
          <a:p>
            <a:pPr algn="just"/>
            <a:r>
              <a:rPr lang="en-US" sz="3800" dirty="0" smtClean="0"/>
              <a:t> Module 4:-</a:t>
            </a:r>
            <a:r>
              <a:rPr lang="en-US" sz="3800" dirty="0" smtClean="0"/>
              <a:t>Performance management strategic and interventions; reward based performance management; career based performance management, term based performance management</a:t>
            </a:r>
            <a:r>
              <a:rPr lang="en-US" sz="3800" dirty="0" smtClean="0"/>
              <a:t>.</a:t>
            </a:r>
          </a:p>
          <a:p>
            <a:pPr algn="just"/>
            <a:r>
              <a:rPr lang="en-US" sz="3800" dirty="0" smtClean="0"/>
              <a:t> Module 5:-</a:t>
            </a:r>
            <a:r>
              <a:rPr lang="en-IN" sz="3800" dirty="0" smtClean="0"/>
              <a:t>Issues and Problems in Performance Appraisal, </a:t>
            </a:r>
            <a:r>
              <a:rPr lang="en-US" sz="3800" dirty="0" smtClean="0"/>
              <a:t>Culture based performance management; measurement based performance management; competency based performance management; leadership based performance management; </a:t>
            </a:r>
            <a:r>
              <a:rPr lang="en-IN" sz="3800" dirty="0" smtClean="0"/>
              <a:t>Legal and Ethical Perspectives in Performance Appraisal.</a:t>
            </a:r>
          </a:p>
          <a:p>
            <a:pPr algn="just"/>
            <a:r>
              <a:rPr lang="en-IN" sz="3800" dirty="0" smtClean="0"/>
              <a:t> </a:t>
            </a:r>
          </a:p>
          <a:p>
            <a:endParaRPr lang="en-IN" sz="3800" dirty="0" smtClean="0"/>
          </a:p>
          <a:p>
            <a:pPr>
              <a:buNone/>
            </a:pPr>
            <a:endParaRPr lang="en-IN" sz="38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Module-1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Definition</a:t>
            </a:r>
            <a:r>
              <a:rPr lang="en-US" dirty="0" smtClean="0"/>
              <a:t>- Performance appraisal is an objective assessment of an individual performance against well defined benchmarks.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Characteristics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Fair &amp; Accurate</a:t>
            </a:r>
          </a:p>
          <a:p>
            <a:r>
              <a:rPr lang="en-US" dirty="0" smtClean="0"/>
              <a:t>The system must be efficient</a:t>
            </a:r>
          </a:p>
          <a:p>
            <a:r>
              <a:rPr lang="en-US" dirty="0" smtClean="0"/>
              <a:t>Continuous, Flexible &amp; Intuitive</a:t>
            </a:r>
          </a:p>
          <a:p>
            <a:r>
              <a:rPr lang="en-US" dirty="0" smtClean="0"/>
              <a:t>The system must focus on Employee Development</a:t>
            </a:r>
          </a:p>
          <a:p>
            <a:r>
              <a:rPr lang="en-US" dirty="0" smtClean="0"/>
              <a:t>Aligned towards org. goals</a:t>
            </a:r>
          </a:p>
          <a:p>
            <a:r>
              <a:rPr lang="en-US" dirty="0" smtClean="0"/>
              <a:t>Aligned towards org. culture &amp; values</a:t>
            </a:r>
          </a:p>
          <a:p>
            <a:r>
              <a:rPr lang="en-US" dirty="0" smtClean="0"/>
              <a:t>The system must help with goal setting &amp; tracking</a:t>
            </a:r>
          </a:p>
          <a:p>
            <a:r>
              <a:rPr lang="en-US" dirty="0" smtClean="0"/>
              <a:t>Integrates all aspects of employee development</a:t>
            </a:r>
          </a:p>
          <a:p>
            <a:r>
              <a:rPr lang="en-US" dirty="0" smtClean="0"/>
              <a:t>Customization, security &amp; Integration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CC0000"/>
                </a:solidFill>
              </a:rPr>
              <a:t>Objectives Of Performance Appraisal.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600" b="1" dirty="0" smtClean="0"/>
              <a:t>Developmental Uses.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600" b="1" dirty="0" smtClean="0"/>
              <a:t>Administrative Uses.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600" b="1" dirty="0" err="1" smtClean="0"/>
              <a:t>Organisational</a:t>
            </a:r>
            <a:r>
              <a:rPr lang="en-US" sz="3600" b="1" dirty="0" smtClean="0"/>
              <a:t>/ </a:t>
            </a:r>
            <a:r>
              <a:rPr lang="en-US" sz="3600" b="1" dirty="0" err="1" smtClean="0"/>
              <a:t>Maintainence</a:t>
            </a:r>
            <a:r>
              <a:rPr lang="en-US" sz="3600" b="1" dirty="0" smtClean="0"/>
              <a:t> Uses.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600" b="1" dirty="0" smtClean="0"/>
              <a:t>Documentation Purposes.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dirty="0"/>
              <a:t>It Provides a Look into the Future</a:t>
            </a:r>
          </a:p>
          <a:p>
            <a:r>
              <a:rPr lang="en-IN" b="1" dirty="0"/>
              <a:t>Helps Create Development and Training Strategies</a:t>
            </a:r>
          </a:p>
          <a:p>
            <a:r>
              <a:rPr lang="en-IN" b="1" dirty="0"/>
              <a:t>Provides Clarity in the Organization</a:t>
            </a:r>
          </a:p>
          <a:p>
            <a:r>
              <a:rPr lang="en-IN" b="1" dirty="0"/>
              <a:t>Provides the Opportunity for Exchanging Feedback</a:t>
            </a:r>
          </a:p>
          <a:p>
            <a:r>
              <a:rPr lang="en-IN" b="1" dirty="0" smtClean="0"/>
              <a:t> </a:t>
            </a:r>
            <a:r>
              <a:rPr lang="en-IN" b="1" dirty="0"/>
              <a:t>Increases Employee </a:t>
            </a:r>
            <a:r>
              <a:rPr lang="en-IN" b="1" dirty="0" smtClean="0"/>
              <a:t>Retention</a:t>
            </a:r>
          </a:p>
          <a:p>
            <a:r>
              <a:rPr lang="en-IN" b="1" dirty="0"/>
              <a:t>It encourages employee recognition and reward</a:t>
            </a:r>
          </a:p>
          <a:p>
            <a:r>
              <a:rPr lang="en-IN" b="1" dirty="0"/>
              <a:t>Boosts Employee Engagement</a:t>
            </a:r>
          </a:p>
          <a:p>
            <a:r>
              <a:rPr lang="en-IN" b="1" dirty="0"/>
              <a:t>It helps in boosting employee productivity and engagement</a:t>
            </a:r>
          </a:p>
          <a:p>
            <a:r>
              <a:rPr lang="en-IN" b="1" dirty="0"/>
              <a:t>Helps to enforce goal setting and achievement</a:t>
            </a:r>
          </a:p>
          <a:p>
            <a:r>
              <a:rPr lang="en-IN" b="1" dirty="0"/>
              <a:t>It offers mentoring for increasing performance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endParaRPr lang="en-IN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911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PERFORMANCE APPRAISAL</vt:lpstr>
      <vt:lpstr>Course Profile </vt:lpstr>
      <vt:lpstr>Course Objectives</vt:lpstr>
      <vt:lpstr>Syllabus</vt:lpstr>
      <vt:lpstr>Syllabus</vt:lpstr>
      <vt:lpstr>Module-1</vt:lpstr>
      <vt:lpstr>Characteristics</vt:lpstr>
      <vt:lpstr>Objectives Of Performance Appraisal.</vt:lpstr>
      <vt:lpstr>Significance</vt:lpstr>
      <vt:lpstr>Comparison</vt:lpstr>
      <vt:lpstr>Example of Performance Appraisal </vt:lpstr>
      <vt:lpstr>Performance Appraisal Process</vt:lpstr>
      <vt:lpstr>Design Appraisal Programme</vt:lpstr>
      <vt:lpstr>Designing an appraisal program poses several questions, which need answers. They are: </vt:lpstr>
      <vt:lpstr>Performance Appraisal Methods</vt:lpstr>
      <vt:lpstr>Use of Appraisal Data</vt:lpstr>
      <vt:lpstr>PERFORMANCE APPRAISAL USED BY NOKIA </vt:lpstr>
      <vt:lpstr>WHY DID IT BEGAN</vt:lpstr>
      <vt:lpstr>Slide 19</vt:lpstr>
      <vt:lpstr>Performance management &amp; Strategic Planning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APPRAISAL</dc:title>
  <dc:creator>HELLO</dc:creator>
  <cp:lastModifiedBy>HELLO</cp:lastModifiedBy>
  <cp:revision>18</cp:revision>
  <dcterms:created xsi:type="dcterms:W3CDTF">2022-07-16T10:16:56Z</dcterms:created>
  <dcterms:modified xsi:type="dcterms:W3CDTF">2022-07-22T11:04:26Z</dcterms:modified>
</cp:coreProperties>
</file>