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81" r:id="rId5"/>
    <p:sldId id="263" r:id="rId6"/>
    <p:sldId id="260" r:id="rId7"/>
    <p:sldId id="261" r:id="rId8"/>
    <p:sldId id="262" r:id="rId9"/>
    <p:sldId id="282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/>
              <a:t>HRM &amp; IT’S FUNCTION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267200"/>
            <a:ext cx="6400800" cy="1752600"/>
          </a:xfrm>
        </p:spPr>
        <p:txBody>
          <a:bodyPr/>
          <a:lstStyle/>
          <a:p>
            <a:r>
              <a:rPr lang="en-IN" b="1" dirty="0" smtClean="0">
                <a:solidFill>
                  <a:schemeClr val="tx2">
                    <a:lumMod val="75000"/>
                  </a:schemeClr>
                </a:solidFill>
              </a:rPr>
              <a:t>By : Dr </a:t>
            </a:r>
            <a:r>
              <a:rPr lang="en-IN" b="1" dirty="0" err="1" smtClean="0">
                <a:solidFill>
                  <a:schemeClr val="tx2">
                    <a:lumMod val="75000"/>
                  </a:schemeClr>
                </a:solidFill>
              </a:rPr>
              <a:t>Abhilasha</a:t>
            </a:r>
            <a:r>
              <a:rPr lang="en-IN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N" b="1" dirty="0" err="1" smtClean="0">
                <a:solidFill>
                  <a:schemeClr val="tx2">
                    <a:lumMod val="75000"/>
                  </a:schemeClr>
                </a:solidFill>
              </a:rPr>
              <a:t>Shukla</a:t>
            </a:r>
            <a:endParaRPr lang="en-IN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tx2">
                    <a:lumMod val="75000"/>
                  </a:schemeClr>
                </a:solidFill>
              </a:rPr>
              <a:t>MSMSR</a:t>
            </a:r>
          </a:p>
          <a:p>
            <a:r>
              <a:rPr lang="en-IN" b="1" dirty="0" smtClean="0">
                <a:solidFill>
                  <a:schemeClr val="tx2">
                    <a:lumMod val="75000"/>
                  </a:schemeClr>
                </a:solidFill>
              </a:rPr>
              <a:t>MATS UNIVERSITY, RAIPUR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1" y="727848"/>
            <a:ext cx="7772400" cy="536815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				</a:t>
            </a:r>
            <a:r>
              <a:rPr lang="en-IN" b="1" dirty="0" smtClean="0"/>
              <a:t>Methods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On the Job				Off the Job</a:t>
            </a:r>
          </a:p>
          <a:p>
            <a:pPr>
              <a:buNone/>
            </a:pPr>
            <a:r>
              <a:rPr lang="en-IN" dirty="0" smtClean="0"/>
              <a:t>-Job rotation		- Case study method</a:t>
            </a:r>
          </a:p>
          <a:p>
            <a:pPr>
              <a:buNone/>
            </a:pPr>
            <a:r>
              <a:rPr lang="en-IN" dirty="0" smtClean="0"/>
              <a:t>-Coaching			- Incident method</a:t>
            </a:r>
          </a:p>
          <a:p>
            <a:pPr>
              <a:buNone/>
            </a:pPr>
            <a:r>
              <a:rPr lang="en-IN" dirty="0" smtClean="0"/>
              <a:t>-Committee assignments	- Role play</a:t>
            </a:r>
          </a:p>
          <a:p>
            <a:pPr>
              <a:buNone/>
            </a:pPr>
            <a:r>
              <a:rPr lang="en-IN" dirty="0" smtClean="0"/>
              <a:t>-Internships		- Simulation</a:t>
            </a:r>
          </a:p>
          <a:p>
            <a:pPr>
              <a:buNone/>
            </a:pPr>
            <a:r>
              <a:rPr lang="en-IN" dirty="0" smtClean="0"/>
              <a:t>					- Lectures</a:t>
            </a:r>
          </a:p>
          <a:p>
            <a:pPr>
              <a:buNone/>
            </a:pPr>
            <a:r>
              <a:rPr lang="en-IN" dirty="0" smtClean="0"/>
              <a:t>					- Conference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418806" y="685800"/>
            <a:ext cx="305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838200"/>
            <a:ext cx="464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752600" y="838200"/>
            <a:ext cx="457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00800" y="838200"/>
            <a:ext cx="457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85" y="780288"/>
            <a:ext cx="8675915" cy="4858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ensation-and-benefits-JPE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762000"/>
            <a:ext cx="6781800" cy="548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429000" y="3276600"/>
            <a:ext cx="1752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823614"/>
            <a:ext cx="8232813" cy="45103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hc-p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609600"/>
            <a:ext cx="5116285" cy="53721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2000"/>
            <a:ext cx="8018825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Managerial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Planning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Organizing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Directing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/>
              <a:t>Controlling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Planning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set goals and objectives of an </a:t>
            </a:r>
            <a:r>
              <a:rPr lang="en-US" dirty="0" smtClean="0"/>
              <a:t>organization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Formulate </a:t>
            </a:r>
            <a:r>
              <a:rPr lang="en-US" dirty="0"/>
              <a:t>policies and procedures 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foresee </a:t>
            </a:r>
            <a:r>
              <a:rPr lang="en-US" dirty="0" smtClean="0"/>
              <a:t>vacancies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set the job </a:t>
            </a:r>
            <a:r>
              <a:rPr lang="en-US" dirty="0" smtClean="0"/>
              <a:t>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decide the recruitment sources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develop and design the structure of the </a:t>
            </a:r>
            <a:r>
              <a:rPr lang="en-US" dirty="0" smtClean="0"/>
              <a:t>organization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Employees are grouped into positions or </a:t>
            </a:r>
            <a:r>
              <a:rPr lang="en-US" dirty="0" smtClean="0"/>
              <a:t>activities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Allocate different functions to different </a:t>
            </a:r>
            <a:r>
              <a:rPr lang="en-US" dirty="0" smtClean="0"/>
              <a:t>persons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Delegate authority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023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IN" sz="3600" b="1" dirty="0" smtClean="0"/>
              <a:t>CONTENTS :</a:t>
            </a:r>
          </a:p>
          <a:p>
            <a:pPr>
              <a:lnSpc>
                <a:spcPct val="200000"/>
              </a:lnSpc>
            </a:pPr>
            <a:r>
              <a:rPr lang="en-IN" sz="3600" b="1" dirty="0" smtClean="0"/>
              <a:t>HRM Meaning</a:t>
            </a:r>
          </a:p>
          <a:p>
            <a:pPr>
              <a:lnSpc>
                <a:spcPct val="200000"/>
              </a:lnSpc>
            </a:pPr>
            <a:r>
              <a:rPr lang="en-IN" sz="3600" b="1" dirty="0" smtClean="0"/>
              <a:t>Concept of HRM </a:t>
            </a:r>
          </a:p>
          <a:p>
            <a:pPr>
              <a:lnSpc>
                <a:spcPct val="200000"/>
              </a:lnSpc>
            </a:pPr>
            <a:r>
              <a:rPr lang="en-IN" sz="3600" b="1" dirty="0" smtClean="0"/>
              <a:t>Functions of HRM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Managers instruct, guide &amp; oversee the performance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Motivating employees for achievement of goals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IN" dirty="0" smtClean="0"/>
              <a:t>Monitoring activities as per planning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IN" dirty="0" smtClean="0"/>
              <a:t>Examination of goals achieved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IN" dirty="0" smtClean="0"/>
              <a:t>Last step in management function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Advisory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/>
              <a:t>Top Management </a:t>
            </a:r>
            <a:r>
              <a:rPr lang="en-US" b="1" dirty="0" smtClean="0"/>
              <a:t>Advice - </a:t>
            </a:r>
            <a:r>
              <a:rPr lang="en-US" dirty="0"/>
              <a:t>policies and procedures</a:t>
            </a:r>
            <a:endParaRPr lang="en-US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/>
              <a:t>Departmental Head </a:t>
            </a:r>
            <a:r>
              <a:rPr lang="en-US" b="1" dirty="0" smtClean="0"/>
              <a:t>advice - </a:t>
            </a:r>
            <a:r>
              <a:rPr lang="en-US" dirty="0"/>
              <a:t>job design, job description, recruitment, selection, appraisals.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atomy-of-the-Perfect-Thank-You-Pa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914400"/>
            <a:ext cx="8031480" cy="4648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 rot="1955288">
            <a:off x="2964423" y="1037590"/>
            <a:ext cx="457200" cy="967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9895856">
            <a:off x="5680967" y="1043135"/>
            <a:ext cx="457200" cy="933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343400" y="1143000"/>
            <a:ext cx="457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" y="1524000"/>
            <a:ext cx="25146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24200" y="2209800"/>
            <a:ext cx="27432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1524000"/>
            <a:ext cx="28194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2514600"/>
            <a:ext cx="2209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sz="2800" b="1" dirty="0" smtClean="0"/>
              <a:t>Recruitment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3200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Management 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22098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Provide guideline</a:t>
            </a:r>
            <a:endParaRPr lang="en-US" sz="2800" b="1" dirty="0"/>
          </a:p>
        </p:txBody>
      </p:sp>
      <p:sp>
        <p:nvSpPr>
          <p:cNvPr id="16" name="Down Arrow 15"/>
          <p:cNvSpPr/>
          <p:nvPr/>
        </p:nvSpPr>
        <p:spPr>
          <a:xfrm rot="20164939">
            <a:off x="1942281" y="3918408"/>
            <a:ext cx="457200" cy="1408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343400" y="4800600"/>
            <a:ext cx="457200" cy="715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955288">
            <a:off x="6492716" y="3970641"/>
            <a:ext cx="457200" cy="1459387"/>
          </a:xfrm>
          <a:prstGeom prst="downArrow">
            <a:avLst>
              <a:gd name="adj1" fmla="val 397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514600" y="0"/>
            <a:ext cx="4114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FOCUSES 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14600" y="5638800"/>
            <a:ext cx="4114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bg1"/>
                </a:solidFill>
              </a:rPr>
              <a:t>Employees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R-Human-Resources-Mana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14400"/>
            <a:ext cx="7729070" cy="4802798"/>
          </a:xfr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Operative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Managerial 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Advisory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914400"/>
            <a:ext cx="548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600" b="1" dirty="0" smtClean="0">
                <a:solidFill>
                  <a:schemeClr val="bg1"/>
                </a:solidFill>
              </a:rPr>
              <a:t>Functions of HRM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How-Does-a-HR-Department-Affect-an-Organiz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362200"/>
            <a:ext cx="4876800" cy="3886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Operative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Recruitment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Training and </a:t>
            </a:r>
            <a:r>
              <a:rPr lang="en-US" dirty="0" smtClean="0"/>
              <a:t>Development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Compensation </a:t>
            </a:r>
            <a:r>
              <a:rPr lang="en-US" dirty="0"/>
              <a:t>and </a:t>
            </a:r>
            <a:r>
              <a:rPr lang="en-US" dirty="0" smtClean="0"/>
              <a:t>Benefits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Performance </a:t>
            </a:r>
            <a:r>
              <a:rPr lang="en-US" dirty="0" smtClean="0"/>
              <a:t>Appraisal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Ensuring Legal </a:t>
            </a:r>
            <a:r>
              <a:rPr lang="en-US" dirty="0" smtClean="0"/>
              <a:t>Compliance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cruitment-concept-with-icons-vector-17255591.jpg"/>
          <p:cNvPicPr>
            <a:picLocks noGrp="1" noChangeAspect="1"/>
          </p:cNvPicPr>
          <p:nvPr>
            <p:ph idx="1"/>
          </p:nvPr>
        </p:nvPicPr>
        <p:blipFill>
          <a:blip r:embed="rId2"/>
          <a:srcRect b="7268"/>
          <a:stretch>
            <a:fillRect/>
          </a:stretch>
        </p:blipFill>
        <p:spPr>
          <a:xfrm>
            <a:off x="381000" y="304800"/>
            <a:ext cx="8427930" cy="6096000"/>
          </a:xfr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IN" dirty="0" smtClean="0"/>
              <a:t>Sources of recruitment</a:t>
            </a:r>
          </a:p>
          <a:p>
            <a:pPr algn="ctr"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z="2800" dirty="0" smtClean="0"/>
              <a:t>Internal sources			</a:t>
            </a:r>
            <a:r>
              <a:rPr lang="en-US" sz="2800" dirty="0" smtClean="0"/>
              <a:t>External sources</a:t>
            </a:r>
          </a:p>
          <a:p>
            <a:pPr>
              <a:buNone/>
            </a:pPr>
            <a:r>
              <a:rPr lang="en-IN" sz="2800" dirty="0" smtClean="0"/>
              <a:t>-Transfer				-Advertisement	</a:t>
            </a:r>
          </a:p>
          <a:p>
            <a:pPr>
              <a:buNone/>
            </a:pPr>
            <a:r>
              <a:rPr lang="en-IN" sz="2800" dirty="0" smtClean="0"/>
              <a:t>-Promotion				- Casual callers</a:t>
            </a:r>
          </a:p>
          <a:p>
            <a:pPr>
              <a:buNone/>
            </a:pPr>
            <a:r>
              <a:rPr lang="en-IN" sz="2800" dirty="0" smtClean="0"/>
              <a:t>						- Walk-ins</a:t>
            </a:r>
          </a:p>
          <a:p>
            <a:pPr>
              <a:buNone/>
            </a:pPr>
            <a:r>
              <a:rPr lang="en-IN" sz="2800" dirty="0" smtClean="0"/>
              <a:t>						- Employment agencies</a:t>
            </a:r>
          </a:p>
          <a:p>
            <a:pPr>
              <a:buNone/>
            </a:pPr>
            <a:r>
              <a:rPr lang="en-IN" sz="2800" dirty="0" smtClean="0"/>
              <a:t>						- Campus drive</a:t>
            </a:r>
          </a:p>
          <a:p>
            <a:pPr>
              <a:buNone/>
            </a:pPr>
            <a:r>
              <a:rPr lang="en-IN" sz="2800" dirty="0" smtClean="0"/>
              <a:t>						- Recommendation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152900" y="1104900"/>
            <a:ext cx="685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1447800"/>
            <a:ext cx="50292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1752600" y="14478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705600" y="14478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151</Words>
  <Application>Microsoft Office PowerPoint</Application>
  <PresentationFormat>On-screen Show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HRM &amp; IT’S FUNCTION</vt:lpstr>
      <vt:lpstr>Slide 2</vt:lpstr>
      <vt:lpstr>Slide 3</vt:lpstr>
      <vt:lpstr>Slide 4</vt:lpstr>
      <vt:lpstr>Slide 5</vt:lpstr>
      <vt:lpstr>Slide 6</vt:lpstr>
      <vt:lpstr>Operative function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Managerial Function</vt:lpstr>
      <vt:lpstr>Planning</vt:lpstr>
      <vt:lpstr>Organizing</vt:lpstr>
      <vt:lpstr>Directing</vt:lpstr>
      <vt:lpstr>Controlling</vt:lpstr>
      <vt:lpstr>Advisory Function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HRM &amp; IT’S FUNCTION</dc:title>
  <dc:creator>ABHILASHA</dc:creator>
  <cp:lastModifiedBy>Windows User</cp:lastModifiedBy>
  <cp:revision>28</cp:revision>
  <dcterms:created xsi:type="dcterms:W3CDTF">2006-08-16T00:00:00Z</dcterms:created>
  <dcterms:modified xsi:type="dcterms:W3CDTF">2023-04-10T06:54:03Z</dcterms:modified>
</cp:coreProperties>
</file>