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71" r:id="rId4"/>
    <p:sldId id="258" r:id="rId5"/>
    <p:sldId id="259" r:id="rId6"/>
    <p:sldId id="260" r:id="rId7"/>
    <p:sldId id="262" r:id="rId8"/>
    <p:sldId id="263" r:id="rId9"/>
    <p:sldId id="264" r:id="rId10"/>
    <p:sldId id="265" r:id="rId11"/>
    <p:sldId id="266" r:id="rId12"/>
    <p:sldId id="267" r:id="rId13"/>
    <p:sldId id="270"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39D6E-4422-4C00-BF5B-5217BF903599}"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IN"/>
        </a:p>
      </dgm:t>
    </dgm:pt>
    <dgm:pt modelId="{1E81334F-F83B-41BF-BA34-15A70DA2A54C}">
      <dgm:prSet phldrT="[Text]"/>
      <dgm:spPr/>
      <dgm:t>
        <a:bodyPr/>
        <a:lstStyle/>
        <a:p>
          <a:r>
            <a:rPr lang="en-IN" dirty="0" smtClean="0"/>
            <a:t>Nature of Business Environment</a:t>
          </a:r>
          <a:endParaRPr lang="en-IN" dirty="0"/>
        </a:p>
      </dgm:t>
    </dgm:pt>
    <dgm:pt modelId="{0D11F383-D9EA-4343-85EB-EC6A2EBBA5E2}" type="parTrans" cxnId="{1D33E474-2771-43A9-8087-20EA0BADE7C3}">
      <dgm:prSet/>
      <dgm:spPr/>
      <dgm:t>
        <a:bodyPr/>
        <a:lstStyle/>
        <a:p>
          <a:endParaRPr lang="en-IN"/>
        </a:p>
      </dgm:t>
    </dgm:pt>
    <dgm:pt modelId="{E57A755A-2D29-488F-8B53-67704938F816}" type="sibTrans" cxnId="{1D33E474-2771-43A9-8087-20EA0BADE7C3}">
      <dgm:prSet/>
      <dgm:spPr/>
      <dgm:t>
        <a:bodyPr/>
        <a:lstStyle/>
        <a:p>
          <a:endParaRPr lang="en-IN"/>
        </a:p>
      </dgm:t>
    </dgm:pt>
    <dgm:pt modelId="{94025732-75C6-4A9D-85B2-48C6A8F861D5}">
      <dgm:prSet phldrT="[Text]"/>
      <dgm:spPr/>
      <dgm:t>
        <a:bodyPr/>
        <a:lstStyle/>
        <a:p>
          <a:r>
            <a:rPr lang="en-IN" dirty="0" smtClean="0"/>
            <a:t>Social Responsibility approach</a:t>
          </a:r>
          <a:endParaRPr lang="en-IN" dirty="0"/>
        </a:p>
      </dgm:t>
    </dgm:pt>
    <dgm:pt modelId="{8A926FC9-EB1B-435D-ACE3-6E069AB92964}" type="parTrans" cxnId="{B25BE8A5-B26E-4A12-864F-ADDA312920CC}">
      <dgm:prSet/>
      <dgm:spPr/>
      <dgm:t>
        <a:bodyPr/>
        <a:lstStyle/>
        <a:p>
          <a:endParaRPr lang="en-IN"/>
        </a:p>
      </dgm:t>
    </dgm:pt>
    <dgm:pt modelId="{808786DC-ACE1-4D69-B25B-1318BF661043}" type="sibTrans" cxnId="{B25BE8A5-B26E-4A12-864F-ADDA312920CC}">
      <dgm:prSet/>
      <dgm:spPr/>
      <dgm:t>
        <a:bodyPr/>
        <a:lstStyle/>
        <a:p>
          <a:endParaRPr lang="en-IN"/>
        </a:p>
      </dgm:t>
    </dgm:pt>
    <dgm:pt modelId="{AD3B8AE2-9488-4059-93F3-BD281E8273BD}">
      <dgm:prSet phldrT="[Text]"/>
      <dgm:spPr/>
      <dgm:t>
        <a:bodyPr/>
        <a:lstStyle/>
        <a:p>
          <a:r>
            <a:rPr lang="en-IN" dirty="0" smtClean="0"/>
            <a:t>Creative Approach</a:t>
          </a:r>
          <a:endParaRPr lang="en-IN" dirty="0"/>
        </a:p>
      </dgm:t>
    </dgm:pt>
    <dgm:pt modelId="{DFE6A8A2-3DC6-4811-9F7B-A002B4C3ED27}" type="parTrans" cxnId="{44EB895C-D867-4EE5-B5C9-02615D7E5346}">
      <dgm:prSet/>
      <dgm:spPr/>
      <dgm:t>
        <a:bodyPr/>
        <a:lstStyle/>
        <a:p>
          <a:endParaRPr lang="en-IN"/>
        </a:p>
      </dgm:t>
    </dgm:pt>
    <dgm:pt modelId="{8DB7DD32-A688-4515-9023-132037ABC254}" type="sibTrans" cxnId="{44EB895C-D867-4EE5-B5C9-02615D7E5346}">
      <dgm:prSet/>
      <dgm:spPr/>
      <dgm:t>
        <a:bodyPr/>
        <a:lstStyle/>
        <a:p>
          <a:endParaRPr lang="en-IN"/>
        </a:p>
      </dgm:t>
    </dgm:pt>
    <dgm:pt modelId="{AD41F37A-45D8-42EB-AADB-607056F2F6FC}">
      <dgm:prSet phldrT="[Text]"/>
      <dgm:spPr/>
      <dgm:t>
        <a:bodyPr/>
        <a:lstStyle/>
        <a:p>
          <a:r>
            <a:rPr lang="en-IN" dirty="0" smtClean="0"/>
            <a:t>System Approach</a:t>
          </a:r>
          <a:endParaRPr lang="en-IN" dirty="0"/>
        </a:p>
      </dgm:t>
    </dgm:pt>
    <dgm:pt modelId="{D5D58113-E161-4259-B7A2-6CE057435437}" type="parTrans" cxnId="{55EB19D2-C1B1-49C3-B734-9A1FC780AA2E}">
      <dgm:prSet/>
      <dgm:spPr/>
      <dgm:t>
        <a:bodyPr/>
        <a:lstStyle/>
        <a:p>
          <a:endParaRPr lang="en-IN"/>
        </a:p>
      </dgm:t>
    </dgm:pt>
    <dgm:pt modelId="{B0BD485B-6E9B-4ADE-907F-3B58C3526E94}" type="sibTrans" cxnId="{55EB19D2-C1B1-49C3-B734-9A1FC780AA2E}">
      <dgm:prSet/>
      <dgm:spPr/>
      <dgm:t>
        <a:bodyPr/>
        <a:lstStyle/>
        <a:p>
          <a:endParaRPr lang="en-IN"/>
        </a:p>
      </dgm:t>
    </dgm:pt>
    <dgm:pt modelId="{3C5C1215-BA57-4078-9056-89BA4153C3E6}" type="pres">
      <dgm:prSet presAssocID="{22439D6E-4422-4C00-BF5B-5217BF903599}" presName="cycle" presStyleCnt="0">
        <dgm:presLayoutVars>
          <dgm:chMax val="1"/>
          <dgm:dir/>
          <dgm:animLvl val="ctr"/>
          <dgm:resizeHandles val="exact"/>
        </dgm:presLayoutVars>
      </dgm:prSet>
      <dgm:spPr/>
      <dgm:t>
        <a:bodyPr/>
        <a:lstStyle/>
        <a:p>
          <a:endParaRPr lang="en-IN"/>
        </a:p>
      </dgm:t>
    </dgm:pt>
    <dgm:pt modelId="{50B911BF-6B93-413F-9296-AF53318F5135}" type="pres">
      <dgm:prSet presAssocID="{1E81334F-F83B-41BF-BA34-15A70DA2A54C}" presName="centerShape" presStyleLbl="node0" presStyleIdx="0" presStyleCnt="1"/>
      <dgm:spPr/>
      <dgm:t>
        <a:bodyPr/>
        <a:lstStyle/>
        <a:p>
          <a:endParaRPr lang="en-IN"/>
        </a:p>
      </dgm:t>
    </dgm:pt>
    <dgm:pt modelId="{BFA255BF-41E0-44BB-B103-C295765D2A44}" type="pres">
      <dgm:prSet presAssocID="{8A926FC9-EB1B-435D-ACE3-6E069AB92964}" presName="Name9" presStyleLbl="parChTrans1D2" presStyleIdx="0" presStyleCnt="3"/>
      <dgm:spPr/>
      <dgm:t>
        <a:bodyPr/>
        <a:lstStyle/>
        <a:p>
          <a:endParaRPr lang="en-IN"/>
        </a:p>
      </dgm:t>
    </dgm:pt>
    <dgm:pt modelId="{51DDE369-81EB-4F2C-BF88-6CDF593ADE35}" type="pres">
      <dgm:prSet presAssocID="{8A926FC9-EB1B-435D-ACE3-6E069AB92964}" presName="connTx" presStyleLbl="parChTrans1D2" presStyleIdx="0" presStyleCnt="3"/>
      <dgm:spPr/>
      <dgm:t>
        <a:bodyPr/>
        <a:lstStyle/>
        <a:p>
          <a:endParaRPr lang="en-IN"/>
        </a:p>
      </dgm:t>
    </dgm:pt>
    <dgm:pt modelId="{CD459D1D-7F94-4734-A433-9C42BEA5C482}" type="pres">
      <dgm:prSet presAssocID="{94025732-75C6-4A9D-85B2-48C6A8F861D5}" presName="node" presStyleLbl="node1" presStyleIdx="0" presStyleCnt="3">
        <dgm:presLayoutVars>
          <dgm:bulletEnabled val="1"/>
        </dgm:presLayoutVars>
      </dgm:prSet>
      <dgm:spPr/>
      <dgm:t>
        <a:bodyPr/>
        <a:lstStyle/>
        <a:p>
          <a:endParaRPr lang="en-IN"/>
        </a:p>
      </dgm:t>
    </dgm:pt>
    <dgm:pt modelId="{96D0C4C0-AADB-41BE-AF65-1CA40917642A}" type="pres">
      <dgm:prSet presAssocID="{DFE6A8A2-3DC6-4811-9F7B-A002B4C3ED27}" presName="Name9" presStyleLbl="parChTrans1D2" presStyleIdx="1" presStyleCnt="3"/>
      <dgm:spPr/>
      <dgm:t>
        <a:bodyPr/>
        <a:lstStyle/>
        <a:p>
          <a:endParaRPr lang="en-IN"/>
        </a:p>
      </dgm:t>
    </dgm:pt>
    <dgm:pt modelId="{8421926F-A5BB-4F9D-8C30-E130A7E3BC0C}" type="pres">
      <dgm:prSet presAssocID="{DFE6A8A2-3DC6-4811-9F7B-A002B4C3ED27}" presName="connTx" presStyleLbl="parChTrans1D2" presStyleIdx="1" presStyleCnt="3"/>
      <dgm:spPr/>
      <dgm:t>
        <a:bodyPr/>
        <a:lstStyle/>
        <a:p>
          <a:endParaRPr lang="en-IN"/>
        </a:p>
      </dgm:t>
    </dgm:pt>
    <dgm:pt modelId="{D396581B-1150-482A-A232-7130C5B55DEF}" type="pres">
      <dgm:prSet presAssocID="{AD3B8AE2-9488-4059-93F3-BD281E8273BD}" presName="node" presStyleLbl="node1" presStyleIdx="1" presStyleCnt="3">
        <dgm:presLayoutVars>
          <dgm:bulletEnabled val="1"/>
        </dgm:presLayoutVars>
      </dgm:prSet>
      <dgm:spPr/>
      <dgm:t>
        <a:bodyPr/>
        <a:lstStyle/>
        <a:p>
          <a:endParaRPr lang="en-IN"/>
        </a:p>
      </dgm:t>
    </dgm:pt>
    <dgm:pt modelId="{96DA4BD3-96C4-4800-8341-38DB353E9D7E}" type="pres">
      <dgm:prSet presAssocID="{D5D58113-E161-4259-B7A2-6CE057435437}" presName="Name9" presStyleLbl="parChTrans1D2" presStyleIdx="2" presStyleCnt="3"/>
      <dgm:spPr/>
      <dgm:t>
        <a:bodyPr/>
        <a:lstStyle/>
        <a:p>
          <a:endParaRPr lang="en-IN"/>
        </a:p>
      </dgm:t>
    </dgm:pt>
    <dgm:pt modelId="{96413562-80DD-4A78-8C0C-8CB858E38450}" type="pres">
      <dgm:prSet presAssocID="{D5D58113-E161-4259-B7A2-6CE057435437}" presName="connTx" presStyleLbl="parChTrans1D2" presStyleIdx="2" presStyleCnt="3"/>
      <dgm:spPr/>
      <dgm:t>
        <a:bodyPr/>
        <a:lstStyle/>
        <a:p>
          <a:endParaRPr lang="en-IN"/>
        </a:p>
      </dgm:t>
    </dgm:pt>
    <dgm:pt modelId="{ABA85CA7-FC88-484F-98A2-40C88D224BBD}" type="pres">
      <dgm:prSet presAssocID="{AD41F37A-45D8-42EB-AADB-607056F2F6FC}" presName="node" presStyleLbl="node1" presStyleIdx="2" presStyleCnt="3">
        <dgm:presLayoutVars>
          <dgm:bulletEnabled val="1"/>
        </dgm:presLayoutVars>
      </dgm:prSet>
      <dgm:spPr/>
      <dgm:t>
        <a:bodyPr/>
        <a:lstStyle/>
        <a:p>
          <a:endParaRPr lang="en-IN"/>
        </a:p>
      </dgm:t>
    </dgm:pt>
  </dgm:ptLst>
  <dgm:cxnLst>
    <dgm:cxn modelId="{7A306352-93DD-4D26-8AD0-5E1774A03282}" type="presOf" srcId="{AD41F37A-45D8-42EB-AADB-607056F2F6FC}" destId="{ABA85CA7-FC88-484F-98A2-40C88D224BBD}" srcOrd="0" destOrd="0" presId="urn:microsoft.com/office/officeart/2005/8/layout/radial1"/>
    <dgm:cxn modelId="{BF314130-5B13-4771-B934-0653939E28A0}" type="presOf" srcId="{AD3B8AE2-9488-4059-93F3-BD281E8273BD}" destId="{D396581B-1150-482A-A232-7130C5B55DEF}" srcOrd="0" destOrd="0" presId="urn:microsoft.com/office/officeart/2005/8/layout/radial1"/>
    <dgm:cxn modelId="{8E1E45AB-8D6A-492A-B360-142E88818216}" type="presOf" srcId="{D5D58113-E161-4259-B7A2-6CE057435437}" destId="{96413562-80DD-4A78-8C0C-8CB858E38450}" srcOrd="1" destOrd="0" presId="urn:microsoft.com/office/officeart/2005/8/layout/radial1"/>
    <dgm:cxn modelId="{7472C941-9A42-420B-B7B6-526496D143BD}" type="presOf" srcId="{1E81334F-F83B-41BF-BA34-15A70DA2A54C}" destId="{50B911BF-6B93-413F-9296-AF53318F5135}" srcOrd="0" destOrd="0" presId="urn:microsoft.com/office/officeart/2005/8/layout/radial1"/>
    <dgm:cxn modelId="{99410FE6-21D6-4C0F-A04D-BDA962C5DD77}" type="presOf" srcId="{D5D58113-E161-4259-B7A2-6CE057435437}" destId="{96DA4BD3-96C4-4800-8341-38DB353E9D7E}" srcOrd="0" destOrd="0" presId="urn:microsoft.com/office/officeart/2005/8/layout/radial1"/>
    <dgm:cxn modelId="{5B86D7A0-479A-4FF5-AB9A-20C367FAF704}" type="presOf" srcId="{DFE6A8A2-3DC6-4811-9F7B-A002B4C3ED27}" destId="{96D0C4C0-AADB-41BE-AF65-1CA40917642A}" srcOrd="0" destOrd="0" presId="urn:microsoft.com/office/officeart/2005/8/layout/radial1"/>
    <dgm:cxn modelId="{B25BE8A5-B26E-4A12-864F-ADDA312920CC}" srcId="{1E81334F-F83B-41BF-BA34-15A70DA2A54C}" destId="{94025732-75C6-4A9D-85B2-48C6A8F861D5}" srcOrd="0" destOrd="0" parTransId="{8A926FC9-EB1B-435D-ACE3-6E069AB92964}" sibTransId="{808786DC-ACE1-4D69-B25B-1318BF661043}"/>
    <dgm:cxn modelId="{1D33E474-2771-43A9-8087-20EA0BADE7C3}" srcId="{22439D6E-4422-4C00-BF5B-5217BF903599}" destId="{1E81334F-F83B-41BF-BA34-15A70DA2A54C}" srcOrd="0" destOrd="0" parTransId="{0D11F383-D9EA-4343-85EB-EC6A2EBBA5E2}" sibTransId="{E57A755A-2D29-488F-8B53-67704938F816}"/>
    <dgm:cxn modelId="{C8E38DBC-44C3-4909-B5CF-512C2D8AA670}" type="presOf" srcId="{DFE6A8A2-3DC6-4811-9F7B-A002B4C3ED27}" destId="{8421926F-A5BB-4F9D-8C30-E130A7E3BC0C}" srcOrd="1" destOrd="0" presId="urn:microsoft.com/office/officeart/2005/8/layout/radial1"/>
    <dgm:cxn modelId="{8D709CFA-8691-49F6-B1AA-B27D18908BF2}" type="presOf" srcId="{22439D6E-4422-4C00-BF5B-5217BF903599}" destId="{3C5C1215-BA57-4078-9056-89BA4153C3E6}" srcOrd="0" destOrd="0" presId="urn:microsoft.com/office/officeart/2005/8/layout/radial1"/>
    <dgm:cxn modelId="{55EB19D2-C1B1-49C3-B734-9A1FC780AA2E}" srcId="{1E81334F-F83B-41BF-BA34-15A70DA2A54C}" destId="{AD41F37A-45D8-42EB-AADB-607056F2F6FC}" srcOrd="2" destOrd="0" parTransId="{D5D58113-E161-4259-B7A2-6CE057435437}" sibTransId="{B0BD485B-6E9B-4ADE-907F-3B58C3526E94}"/>
    <dgm:cxn modelId="{8ACE7372-776B-409D-98B1-ED278D752F95}" type="presOf" srcId="{8A926FC9-EB1B-435D-ACE3-6E069AB92964}" destId="{51DDE369-81EB-4F2C-BF88-6CDF593ADE35}" srcOrd="1" destOrd="0" presId="urn:microsoft.com/office/officeart/2005/8/layout/radial1"/>
    <dgm:cxn modelId="{B65462E9-E452-40E4-BCD3-BC311CE09E9C}" type="presOf" srcId="{8A926FC9-EB1B-435D-ACE3-6E069AB92964}" destId="{BFA255BF-41E0-44BB-B103-C295765D2A44}" srcOrd="0" destOrd="0" presId="urn:microsoft.com/office/officeart/2005/8/layout/radial1"/>
    <dgm:cxn modelId="{14355C55-008C-45B2-96D5-7B9ECE5216EE}" type="presOf" srcId="{94025732-75C6-4A9D-85B2-48C6A8F861D5}" destId="{CD459D1D-7F94-4734-A433-9C42BEA5C482}" srcOrd="0" destOrd="0" presId="urn:microsoft.com/office/officeart/2005/8/layout/radial1"/>
    <dgm:cxn modelId="{44EB895C-D867-4EE5-B5C9-02615D7E5346}" srcId="{1E81334F-F83B-41BF-BA34-15A70DA2A54C}" destId="{AD3B8AE2-9488-4059-93F3-BD281E8273BD}" srcOrd="1" destOrd="0" parTransId="{DFE6A8A2-3DC6-4811-9F7B-A002B4C3ED27}" sibTransId="{8DB7DD32-A688-4515-9023-132037ABC254}"/>
    <dgm:cxn modelId="{4CC845C3-EBC4-40EA-AB9F-D58BCDB73594}" type="presParOf" srcId="{3C5C1215-BA57-4078-9056-89BA4153C3E6}" destId="{50B911BF-6B93-413F-9296-AF53318F5135}" srcOrd="0" destOrd="0" presId="urn:microsoft.com/office/officeart/2005/8/layout/radial1"/>
    <dgm:cxn modelId="{74E1B9C5-3976-4DE9-864D-E65B5719A770}" type="presParOf" srcId="{3C5C1215-BA57-4078-9056-89BA4153C3E6}" destId="{BFA255BF-41E0-44BB-B103-C295765D2A44}" srcOrd="1" destOrd="0" presId="urn:microsoft.com/office/officeart/2005/8/layout/radial1"/>
    <dgm:cxn modelId="{F351E3EF-75A3-4686-883C-6BA0D9D3B74F}" type="presParOf" srcId="{BFA255BF-41E0-44BB-B103-C295765D2A44}" destId="{51DDE369-81EB-4F2C-BF88-6CDF593ADE35}" srcOrd="0" destOrd="0" presId="urn:microsoft.com/office/officeart/2005/8/layout/radial1"/>
    <dgm:cxn modelId="{A3852EA5-06CD-430B-AB62-113B116B3ECA}" type="presParOf" srcId="{3C5C1215-BA57-4078-9056-89BA4153C3E6}" destId="{CD459D1D-7F94-4734-A433-9C42BEA5C482}" srcOrd="2" destOrd="0" presId="urn:microsoft.com/office/officeart/2005/8/layout/radial1"/>
    <dgm:cxn modelId="{A3A1D7A4-1635-41DD-B446-6B89D7BA27C0}" type="presParOf" srcId="{3C5C1215-BA57-4078-9056-89BA4153C3E6}" destId="{96D0C4C0-AADB-41BE-AF65-1CA40917642A}" srcOrd="3" destOrd="0" presId="urn:microsoft.com/office/officeart/2005/8/layout/radial1"/>
    <dgm:cxn modelId="{DC9045D2-C275-4134-9664-EA66FDB42962}" type="presParOf" srcId="{96D0C4C0-AADB-41BE-AF65-1CA40917642A}" destId="{8421926F-A5BB-4F9D-8C30-E130A7E3BC0C}" srcOrd="0" destOrd="0" presId="urn:microsoft.com/office/officeart/2005/8/layout/radial1"/>
    <dgm:cxn modelId="{82472830-0392-489C-9099-7262A070819A}" type="presParOf" srcId="{3C5C1215-BA57-4078-9056-89BA4153C3E6}" destId="{D396581B-1150-482A-A232-7130C5B55DEF}" srcOrd="4" destOrd="0" presId="urn:microsoft.com/office/officeart/2005/8/layout/radial1"/>
    <dgm:cxn modelId="{5B9769DF-CFCC-4372-9D75-6DB724D21A02}" type="presParOf" srcId="{3C5C1215-BA57-4078-9056-89BA4153C3E6}" destId="{96DA4BD3-96C4-4800-8341-38DB353E9D7E}" srcOrd="5" destOrd="0" presId="urn:microsoft.com/office/officeart/2005/8/layout/radial1"/>
    <dgm:cxn modelId="{AB041916-9659-40CC-A9E5-EEDA5928F42E}" type="presParOf" srcId="{96DA4BD3-96C4-4800-8341-38DB353E9D7E}" destId="{96413562-80DD-4A78-8C0C-8CB858E38450}" srcOrd="0" destOrd="0" presId="urn:microsoft.com/office/officeart/2005/8/layout/radial1"/>
    <dgm:cxn modelId="{5F223926-3758-44B1-845C-AF3FE006AF7E}" type="presParOf" srcId="{3C5C1215-BA57-4078-9056-89BA4153C3E6}" destId="{ABA85CA7-FC88-484F-98A2-40C88D224BBD}"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B9A4F-06A2-470C-8454-336984307AFF}" type="doc">
      <dgm:prSet loTypeId="urn:microsoft.com/office/officeart/2005/8/layout/vList3" loCatId="picture" qsTypeId="urn:microsoft.com/office/officeart/2005/8/quickstyle/simple1" qsCatId="simple" csTypeId="urn:microsoft.com/office/officeart/2005/8/colors/colorful1" csCatId="colorful" phldr="1"/>
      <dgm:spPr/>
    </dgm:pt>
    <dgm:pt modelId="{AC601BB9-4693-4717-996E-5E11C1E03126}">
      <dgm:prSet phldrT="[Text]"/>
      <dgm:spPr/>
      <dgm:t>
        <a:bodyPr/>
        <a:lstStyle/>
        <a:p>
          <a:r>
            <a:rPr lang="en-IN" dirty="0" smtClean="0"/>
            <a:t>Internal &amp; External Environment</a:t>
          </a:r>
          <a:endParaRPr lang="en-IN" dirty="0"/>
        </a:p>
      </dgm:t>
    </dgm:pt>
    <dgm:pt modelId="{56356A3D-ECE5-4740-AEF8-85B0AC86135E}" type="parTrans" cxnId="{19AB9DCD-8199-46B9-AEBA-5FAF12D2675B}">
      <dgm:prSet/>
      <dgm:spPr/>
      <dgm:t>
        <a:bodyPr/>
        <a:lstStyle/>
        <a:p>
          <a:endParaRPr lang="en-IN"/>
        </a:p>
      </dgm:t>
    </dgm:pt>
    <dgm:pt modelId="{81EA6400-4174-41C1-ADDE-C29C022F86DF}" type="sibTrans" cxnId="{19AB9DCD-8199-46B9-AEBA-5FAF12D2675B}">
      <dgm:prSet/>
      <dgm:spPr/>
      <dgm:t>
        <a:bodyPr/>
        <a:lstStyle/>
        <a:p>
          <a:endParaRPr lang="en-IN"/>
        </a:p>
      </dgm:t>
    </dgm:pt>
    <dgm:pt modelId="{1DE9D17F-2AA4-4185-89E8-F7FDD7195E1D}">
      <dgm:prSet phldrT="[Text]"/>
      <dgm:spPr/>
      <dgm:t>
        <a:bodyPr/>
        <a:lstStyle/>
        <a:p>
          <a:r>
            <a:rPr lang="en-IN" dirty="0" smtClean="0"/>
            <a:t>Dynamic &amp; Ever changing</a:t>
          </a:r>
          <a:endParaRPr lang="en-IN" dirty="0"/>
        </a:p>
      </dgm:t>
    </dgm:pt>
    <dgm:pt modelId="{5418F376-2660-4AA5-89F0-9825AD7D8C68}" type="parTrans" cxnId="{5C9A44C0-BB1D-4F3E-AC57-60164220942E}">
      <dgm:prSet/>
      <dgm:spPr/>
      <dgm:t>
        <a:bodyPr/>
        <a:lstStyle/>
        <a:p>
          <a:endParaRPr lang="en-IN"/>
        </a:p>
      </dgm:t>
    </dgm:pt>
    <dgm:pt modelId="{9411DC3F-996E-4A04-935E-39B2F726586A}" type="sibTrans" cxnId="{5C9A44C0-BB1D-4F3E-AC57-60164220942E}">
      <dgm:prSet/>
      <dgm:spPr/>
      <dgm:t>
        <a:bodyPr/>
        <a:lstStyle/>
        <a:p>
          <a:endParaRPr lang="en-IN"/>
        </a:p>
      </dgm:t>
    </dgm:pt>
    <dgm:pt modelId="{86777EB9-1E19-4F39-AEE8-D8831A56DAFD}">
      <dgm:prSet phldrT="[Text]"/>
      <dgm:spPr/>
      <dgm:t>
        <a:bodyPr/>
        <a:lstStyle/>
        <a:p>
          <a:r>
            <a:rPr lang="en-IN" dirty="0" smtClean="0"/>
            <a:t>Complexity of the Environment</a:t>
          </a:r>
          <a:endParaRPr lang="en-IN" dirty="0"/>
        </a:p>
      </dgm:t>
    </dgm:pt>
    <dgm:pt modelId="{36C9A518-9FE9-4202-BA86-2AD2CDA4F532}" type="parTrans" cxnId="{03A19E01-BA09-4E45-BC05-148A6FD3B29D}">
      <dgm:prSet/>
      <dgm:spPr/>
      <dgm:t>
        <a:bodyPr/>
        <a:lstStyle/>
        <a:p>
          <a:endParaRPr lang="en-IN"/>
        </a:p>
      </dgm:t>
    </dgm:pt>
    <dgm:pt modelId="{A293B0C5-9964-484F-AE11-9C9368223F85}" type="sibTrans" cxnId="{03A19E01-BA09-4E45-BC05-148A6FD3B29D}">
      <dgm:prSet/>
      <dgm:spPr/>
      <dgm:t>
        <a:bodyPr/>
        <a:lstStyle/>
        <a:p>
          <a:endParaRPr lang="en-IN"/>
        </a:p>
      </dgm:t>
    </dgm:pt>
    <dgm:pt modelId="{56C02598-A601-4A99-8AB8-477CD4F1A522}">
      <dgm:prSet/>
      <dgm:spPr/>
      <dgm:t>
        <a:bodyPr/>
        <a:lstStyle/>
        <a:p>
          <a:r>
            <a:rPr lang="en-IN" dirty="0" smtClean="0"/>
            <a:t>Interrelatedness</a:t>
          </a:r>
          <a:endParaRPr lang="en-IN" dirty="0"/>
        </a:p>
      </dgm:t>
    </dgm:pt>
    <dgm:pt modelId="{C38E53BB-09FD-4239-ADD2-6615C398B494}" type="parTrans" cxnId="{23F0B97A-4399-4910-A0BC-53E8BC7BB3DC}">
      <dgm:prSet/>
      <dgm:spPr/>
      <dgm:t>
        <a:bodyPr/>
        <a:lstStyle/>
        <a:p>
          <a:endParaRPr lang="en-IN"/>
        </a:p>
      </dgm:t>
    </dgm:pt>
    <dgm:pt modelId="{CEE1DC7E-D3E3-42C1-8D40-E87B85E955EF}" type="sibTrans" cxnId="{23F0B97A-4399-4910-A0BC-53E8BC7BB3DC}">
      <dgm:prSet/>
      <dgm:spPr/>
      <dgm:t>
        <a:bodyPr/>
        <a:lstStyle/>
        <a:p>
          <a:endParaRPr lang="en-IN"/>
        </a:p>
      </dgm:t>
    </dgm:pt>
    <dgm:pt modelId="{EFB94EC0-E18E-4FB2-AB61-E1E528F9F6BA}">
      <dgm:prSet/>
      <dgm:spPr/>
      <dgm:t>
        <a:bodyPr/>
        <a:lstStyle/>
        <a:p>
          <a:r>
            <a:rPr lang="en-IN" dirty="0" smtClean="0"/>
            <a:t>Uncertainty</a:t>
          </a:r>
          <a:endParaRPr lang="en-IN" dirty="0"/>
        </a:p>
      </dgm:t>
    </dgm:pt>
    <dgm:pt modelId="{A4D80A30-F60A-4F35-8394-5D394F8EB52A}" type="parTrans" cxnId="{EE550D15-C4E5-4293-805E-1159E77A3925}">
      <dgm:prSet/>
      <dgm:spPr/>
      <dgm:t>
        <a:bodyPr/>
        <a:lstStyle/>
        <a:p>
          <a:endParaRPr lang="en-IN"/>
        </a:p>
      </dgm:t>
    </dgm:pt>
    <dgm:pt modelId="{7A52C6E3-552A-4E51-8553-DF2FE34CA13D}" type="sibTrans" cxnId="{EE550D15-C4E5-4293-805E-1159E77A3925}">
      <dgm:prSet/>
      <dgm:spPr/>
      <dgm:t>
        <a:bodyPr/>
        <a:lstStyle/>
        <a:p>
          <a:endParaRPr lang="en-IN"/>
        </a:p>
      </dgm:t>
    </dgm:pt>
    <dgm:pt modelId="{B4687443-60FA-4CA6-A3A2-D33527210788}">
      <dgm:prSet/>
      <dgm:spPr/>
      <dgm:t>
        <a:bodyPr/>
        <a:lstStyle/>
        <a:p>
          <a:r>
            <a:rPr lang="en-IN" dirty="0" smtClean="0"/>
            <a:t>Impact</a:t>
          </a:r>
          <a:endParaRPr lang="en-IN" dirty="0"/>
        </a:p>
      </dgm:t>
    </dgm:pt>
    <dgm:pt modelId="{9CF8631B-48AC-4FEF-9FE4-85029F5AA54A}" type="parTrans" cxnId="{5725D5CC-0B92-490F-ADF4-899821A62544}">
      <dgm:prSet/>
      <dgm:spPr/>
      <dgm:t>
        <a:bodyPr/>
        <a:lstStyle/>
        <a:p>
          <a:endParaRPr lang="en-IN"/>
        </a:p>
      </dgm:t>
    </dgm:pt>
    <dgm:pt modelId="{4A473E60-D5B1-4311-80C2-A629A4A4BAD7}" type="sibTrans" cxnId="{5725D5CC-0B92-490F-ADF4-899821A62544}">
      <dgm:prSet/>
      <dgm:spPr/>
      <dgm:t>
        <a:bodyPr/>
        <a:lstStyle/>
        <a:p>
          <a:endParaRPr lang="en-IN"/>
        </a:p>
      </dgm:t>
    </dgm:pt>
    <dgm:pt modelId="{E0F15D64-A465-4BBE-89BF-A9D9E5C4967A}">
      <dgm:prSet/>
      <dgm:spPr/>
      <dgm:t>
        <a:bodyPr/>
        <a:lstStyle/>
        <a:p>
          <a:r>
            <a:rPr lang="en-IN" dirty="0" smtClean="0"/>
            <a:t>Interdependence</a:t>
          </a:r>
          <a:endParaRPr lang="en-IN" dirty="0"/>
        </a:p>
      </dgm:t>
    </dgm:pt>
    <dgm:pt modelId="{FE88B67C-D3B4-4CAE-BECE-3198CC4764E1}" type="parTrans" cxnId="{F4DFFC0A-EC90-4792-AE49-DE5E5DD389D1}">
      <dgm:prSet/>
      <dgm:spPr/>
      <dgm:t>
        <a:bodyPr/>
        <a:lstStyle/>
        <a:p>
          <a:endParaRPr lang="en-IN"/>
        </a:p>
      </dgm:t>
    </dgm:pt>
    <dgm:pt modelId="{DD6B945D-BDF7-477A-B642-F28E63980C6F}" type="sibTrans" cxnId="{F4DFFC0A-EC90-4792-AE49-DE5E5DD389D1}">
      <dgm:prSet/>
      <dgm:spPr/>
      <dgm:t>
        <a:bodyPr/>
        <a:lstStyle/>
        <a:p>
          <a:endParaRPr lang="en-IN"/>
        </a:p>
      </dgm:t>
    </dgm:pt>
    <dgm:pt modelId="{86AC59A3-B8FB-4E29-B8B3-A6F614B702BE}" type="pres">
      <dgm:prSet presAssocID="{730B9A4F-06A2-470C-8454-336984307AFF}" presName="linearFlow" presStyleCnt="0">
        <dgm:presLayoutVars>
          <dgm:dir/>
          <dgm:resizeHandles val="exact"/>
        </dgm:presLayoutVars>
      </dgm:prSet>
      <dgm:spPr/>
    </dgm:pt>
    <dgm:pt modelId="{B99BA3A2-5404-409A-85E9-68D36242C3B3}" type="pres">
      <dgm:prSet presAssocID="{AC601BB9-4693-4717-996E-5E11C1E03126}" presName="composite" presStyleCnt="0"/>
      <dgm:spPr/>
    </dgm:pt>
    <dgm:pt modelId="{88DDD7EC-89CA-4802-B648-5E4A6ADA813B}" type="pres">
      <dgm:prSet presAssocID="{AC601BB9-4693-4717-996E-5E11C1E03126}" presName="imgShp" presStyleLbl="fgImgPlace1" presStyleIdx="0" presStyleCnt="7"/>
      <dgm:spPr/>
    </dgm:pt>
    <dgm:pt modelId="{B01CD968-7CC3-40F5-B736-2F5BECB32077}" type="pres">
      <dgm:prSet presAssocID="{AC601BB9-4693-4717-996E-5E11C1E03126}" presName="txShp" presStyleLbl="node1" presStyleIdx="0" presStyleCnt="7">
        <dgm:presLayoutVars>
          <dgm:bulletEnabled val="1"/>
        </dgm:presLayoutVars>
      </dgm:prSet>
      <dgm:spPr/>
      <dgm:t>
        <a:bodyPr/>
        <a:lstStyle/>
        <a:p>
          <a:endParaRPr lang="en-IN"/>
        </a:p>
      </dgm:t>
    </dgm:pt>
    <dgm:pt modelId="{ED3C5CCB-C833-4D5E-A53C-324E3DAA23BB}" type="pres">
      <dgm:prSet presAssocID="{81EA6400-4174-41C1-ADDE-C29C022F86DF}" presName="spacing" presStyleCnt="0"/>
      <dgm:spPr/>
    </dgm:pt>
    <dgm:pt modelId="{3A0C46F2-2572-4A7B-9CF0-A3B08ADFD3AD}" type="pres">
      <dgm:prSet presAssocID="{1DE9D17F-2AA4-4185-89E8-F7FDD7195E1D}" presName="composite" presStyleCnt="0"/>
      <dgm:spPr/>
    </dgm:pt>
    <dgm:pt modelId="{752E83AD-B298-4931-8A29-F7C888290119}" type="pres">
      <dgm:prSet presAssocID="{1DE9D17F-2AA4-4185-89E8-F7FDD7195E1D}" presName="imgShp" presStyleLbl="fgImgPlace1" presStyleIdx="1" presStyleCnt="7"/>
      <dgm:spPr/>
    </dgm:pt>
    <dgm:pt modelId="{A1F0C202-1C03-481C-B1FC-CEC866D7ECC6}" type="pres">
      <dgm:prSet presAssocID="{1DE9D17F-2AA4-4185-89E8-F7FDD7195E1D}" presName="txShp" presStyleLbl="node1" presStyleIdx="1" presStyleCnt="7">
        <dgm:presLayoutVars>
          <dgm:bulletEnabled val="1"/>
        </dgm:presLayoutVars>
      </dgm:prSet>
      <dgm:spPr/>
      <dgm:t>
        <a:bodyPr/>
        <a:lstStyle/>
        <a:p>
          <a:endParaRPr lang="en-IN"/>
        </a:p>
      </dgm:t>
    </dgm:pt>
    <dgm:pt modelId="{0A7B6666-948B-4304-9B4D-91CE4038FDAF}" type="pres">
      <dgm:prSet presAssocID="{9411DC3F-996E-4A04-935E-39B2F726586A}" presName="spacing" presStyleCnt="0"/>
      <dgm:spPr/>
    </dgm:pt>
    <dgm:pt modelId="{C240070A-E53D-4536-8384-42C41B17732B}" type="pres">
      <dgm:prSet presAssocID="{86777EB9-1E19-4F39-AEE8-D8831A56DAFD}" presName="composite" presStyleCnt="0"/>
      <dgm:spPr/>
    </dgm:pt>
    <dgm:pt modelId="{EE487101-4C85-4DA9-BB3E-824306AB7A47}" type="pres">
      <dgm:prSet presAssocID="{86777EB9-1E19-4F39-AEE8-D8831A56DAFD}" presName="imgShp" presStyleLbl="fgImgPlace1" presStyleIdx="2" presStyleCnt="7"/>
      <dgm:spPr/>
    </dgm:pt>
    <dgm:pt modelId="{BF71EF17-201C-4879-94E7-7D8CD2A3FAC1}" type="pres">
      <dgm:prSet presAssocID="{86777EB9-1E19-4F39-AEE8-D8831A56DAFD}" presName="txShp" presStyleLbl="node1" presStyleIdx="2" presStyleCnt="7">
        <dgm:presLayoutVars>
          <dgm:bulletEnabled val="1"/>
        </dgm:presLayoutVars>
      </dgm:prSet>
      <dgm:spPr/>
      <dgm:t>
        <a:bodyPr/>
        <a:lstStyle/>
        <a:p>
          <a:endParaRPr lang="en-IN"/>
        </a:p>
      </dgm:t>
    </dgm:pt>
    <dgm:pt modelId="{977C3309-4952-49C9-890A-A9619F2D4A4B}" type="pres">
      <dgm:prSet presAssocID="{A293B0C5-9964-484F-AE11-9C9368223F85}" presName="spacing" presStyleCnt="0"/>
      <dgm:spPr/>
    </dgm:pt>
    <dgm:pt modelId="{8A85AC0E-2F3A-4916-B5E7-F8DEE82148BF}" type="pres">
      <dgm:prSet presAssocID="{56C02598-A601-4A99-8AB8-477CD4F1A522}" presName="composite" presStyleCnt="0"/>
      <dgm:spPr/>
    </dgm:pt>
    <dgm:pt modelId="{969ACC78-E798-4E4D-B9EF-D8BC5525A2CA}" type="pres">
      <dgm:prSet presAssocID="{56C02598-A601-4A99-8AB8-477CD4F1A522}" presName="imgShp" presStyleLbl="fgImgPlace1" presStyleIdx="3" presStyleCnt="7"/>
      <dgm:spPr/>
    </dgm:pt>
    <dgm:pt modelId="{435949C3-B56E-4EEA-9E58-459D7B4D2CB3}" type="pres">
      <dgm:prSet presAssocID="{56C02598-A601-4A99-8AB8-477CD4F1A522}" presName="txShp" presStyleLbl="node1" presStyleIdx="3" presStyleCnt="7">
        <dgm:presLayoutVars>
          <dgm:bulletEnabled val="1"/>
        </dgm:presLayoutVars>
      </dgm:prSet>
      <dgm:spPr/>
      <dgm:t>
        <a:bodyPr/>
        <a:lstStyle/>
        <a:p>
          <a:endParaRPr lang="en-IN"/>
        </a:p>
      </dgm:t>
    </dgm:pt>
    <dgm:pt modelId="{F4811F08-E0B9-444B-BFAE-176C4BCF3EA2}" type="pres">
      <dgm:prSet presAssocID="{CEE1DC7E-D3E3-42C1-8D40-E87B85E955EF}" presName="spacing" presStyleCnt="0"/>
      <dgm:spPr/>
    </dgm:pt>
    <dgm:pt modelId="{C74936B7-CD43-4C7B-9D15-2E913F347B5C}" type="pres">
      <dgm:prSet presAssocID="{EFB94EC0-E18E-4FB2-AB61-E1E528F9F6BA}" presName="composite" presStyleCnt="0"/>
      <dgm:spPr/>
    </dgm:pt>
    <dgm:pt modelId="{61FE85CA-398E-4908-913A-0BD9E9ED4E1A}" type="pres">
      <dgm:prSet presAssocID="{EFB94EC0-E18E-4FB2-AB61-E1E528F9F6BA}" presName="imgShp" presStyleLbl="fgImgPlace1" presStyleIdx="4" presStyleCnt="7"/>
      <dgm:spPr/>
    </dgm:pt>
    <dgm:pt modelId="{1C290CE7-48E4-47F5-9135-F8CD3A4FFF83}" type="pres">
      <dgm:prSet presAssocID="{EFB94EC0-E18E-4FB2-AB61-E1E528F9F6BA}" presName="txShp" presStyleLbl="node1" presStyleIdx="4" presStyleCnt="7">
        <dgm:presLayoutVars>
          <dgm:bulletEnabled val="1"/>
        </dgm:presLayoutVars>
      </dgm:prSet>
      <dgm:spPr/>
      <dgm:t>
        <a:bodyPr/>
        <a:lstStyle/>
        <a:p>
          <a:endParaRPr lang="en-IN"/>
        </a:p>
      </dgm:t>
    </dgm:pt>
    <dgm:pt modelId="{6888D35A-42EA-4E1F-9074-1E87A78211D9}" type="pres">
      <dgm:prSet presAssocID="{7A52C6E3-552A-4E51-8553-DF2FE34CA13D}" presName="spacing" presStyleCnt="0"/>
      <dgm:spPr/>
    </dgm:pt>
    <dgm:pt modelId="{5DCDF368-D30E-4E29-AF82-C67EC5BC3145}" type="pres">
      <dgm:prSet presAssocID="{B4687443-60FA-4CA6-A3A2-D33527210788}" presName="composite" presStyleCnt="0"/>
      <dgm:spPr/>
    </dgm:pt>
    <dgm:pt modelId="{B6C27732-E58E-4166-913D-CB1A0ACB37D8}" type="pres">
      <dgm:prSet presAssocID="{B4687443-60FA-4CA6-A3A2-D33527210788}" presName="imgShp" presStyleLbl="fgImgPlace1" presStyleIdx="5" presStyleCnt="7"/>
      <dgm:spPr/>
    </dgm:pt>
    <dgm:pt modelId="{E21D3015-69C7-476E-AA40-86066E3ECB81}" type="pres">
      <dgm:prSet presAssocID="{B4687443-60FA-4CA6-A3A2-D33527210788}" presName="txShp" presStyleLbl="node1" presStyleIdx="5" presStyleCnt="7">
        <dgm:presLayoutVars>
          <dgm:bulletEnabled val="1"/>
        </dgm:presLayoutVars>
      </dgm:prSet>
      <dgm:spPr/>
      <dgm:t>
        <a:bodyPr/>
        <a:lstStyle/>
        <a:p>
          <a:endParaRPr lang="en-IN"/>
        </a:p>
      </dgm:t>
    </dgm:pt>
    <dgm:pt modelId="{7E515157-9CA0-4C2C-AC7A-765D8B84EB61}" type="pres">
      <dgm:prSet presAssocID="{4A473E60-D5B1-4311-80C2-A629A4A4BAD7}" presName="spacing" presStyleCnt="0"/>
      <dgm:spPr/>
    </dgm:pt>
    <dgm:pt modelId="{B19F779B-9746-48D3-89F7-72C8475D5D1A}" type="pres">
      <dgm:prSet presAssocID="{E0F15D64-A465-4BBE-89BF-A9D9E5C4967A}" presName="composite" presStyleCnt="0"/>
      <dgm:spPr/>
    </dgm:pt>
    <dgm:pt modelId="{A8F3F23F-861A-4138-93CC-C4EF1EF6652F}" type="pres">
      <dgm:prSet presAssocID="{E0F15D64-A465-4BBE-89BF-A9D9E5C4967A}" presName="imgShp" presStyleLbl="fgImgPlace1" presStyleIdx="6" presStyleCnt="7"/>
      <dgm:spPr/>
    </dgm:pt>
    <dgm:pt modelId="{0768C672-4A38-4367-80F2-735A389C483D}" type="pres">
      <dgm:prSet presAssocID="{E0F15D64-A465-4BBE-89BF-A9D9E5C4967A}" presName="txShp" presStyleLbl="node1" presStyleIdx="6" presStyleCnt="7">
        <dgm:presLayoutVars>
          <dgm:bulletEnabled val="1"/>
        </dgm:presLayoutVars>
      </dgm:prSet>
      <dgm:spPr/>
      <dgm:t>
        <a:bodyPr/>
        <a:lstStyle/>
        <a:p>
          <a:endParaRPr lang="en-IN"/>
        </a:p>
      </dgm:t>
    </dgm:pt>
  </dgm:ptLst>
  <dgm:cxnLst>
    <dgm:cxn modelId="{23F0B97A-4399-4910-A0BC-53E8BC7BB3DC}" srcId="{730B9A4F-06A2-470C-8454-336984307AFF}" destId="{56C02598-A601-4A99-8AB8-477CD4F1A522}" srcOrd="3" destOrd="0" parTransId="{C38E53BB-09FD-4239-ADD2-6615C398B494}" sibTransId="{CEE1DC7E-D3E3-42C1-8D40-E87B85E955EF}"/>
    <dgm:cxn modelId="{3ABFCF20-639F-4D54-98D0-46ADF4BB992B}" type="presOf" srcId="{E0F15D64-A465-4BBE-89BF-A9D9E5C4967A}" destId="{0768C672-4A38-4367-80F2-735A389C483D}" srcOrd="0" destOrd="0" presId="urn:microsoft.com/office/officeart/2005/8/layout/vList3"/>
    <dgm:cxn modelId="{03A19E01-BA09-4E45-BC05-148A6FD3B29D}" srcId="{730B9A4F-06A2-470C-8454-336984307AFF}" destId="{86777EB9-1E19-4F39-AEE8-D8831A56DAFD}" srcOrd="2" destOrd="0" parTransId="{36C9A518-9FE9-4202-BA86-2AD2CDA4F532}" sibTransId="{A293B0C5-9964-484F-AE11-9C9368223F85}"/>
    <dgm:cxn modelId="{5725D5CC-0B92-490F-ADF4-899821A62544}" srcId="{730B9A4F-06A2-470C-8454-336984307AFF}" destId="{B4687443-60FA-4CA6-A3A2-D33527210788}" srcOrd="5" destOrd="0" parTransId="{9CF8631B-48AC-4FEF-9FE4-85029F5AA54A}" sibTransId="{4A473E60-D5B1-4311-80C2-A629A4A4BAD7}"/>
    <dgm:cxn modelId="{BAF16E94-D2EC-4739-B469-2972D200835D}" type="presOf" srcId="{56C02598-A601-4A99-8AB8-477CD4F1A522}" destId="{435949C3-B56E-4EEA-9E58-459D7B4D2CB3}" srcOrd="0" destOrd="0" presId="urn:microsoft.com/office/officeart/2005/8/layout/vList3"/>
    <dgm:cxn modelId="{5CD04538-4489-410C-9894-71D363546F5C}" type="presOf" srcId="{86777EB9-1E19-4F39-AEE8-D8831A56DAFD}" destId="{BF71EF17-201C-4879-94E7-7D8CD2A3FAC1}" srcOrd="0" destOrd="0" presId="urn:microsoft.com/office/officeart/2005/8/layout/vList3"/>
    <dgm:cxn modelId="{97986022-B3F1-4C22-9A84-AA1CFBE1C17A}" type="presOf" srcId="{1DE9D17F-2AA4-4185-89E8-F7FDD7195E1D}" destId="{A1F0C202-1C03-481C-B1FC-CEC866D7ECC6}" srcOrd="0" destOrd="0" presId="urn:microsoft.com/office/officeart/2005/8/layout/vList3"/>
    <dgm:cxn modelId="{5C9A44C0-BB1D-4F3E-AC57-60164220942E}" srcId="{730B9A4F-06A2-470C-8454-336984307AFF}" destId="{1DE9D17F-2AA4-4185-89E8-F7FDD7195E1D}" srcOrd="1" destOrd="0" parTransId="{5418F376-2660-4AA5-89F0-9825AD7D8C68}" sibTransId="{9411DC3F-996E-4A04-935E-39B2F726586A}"/>
    <dgm:cxn modelId="{EE550D15-C4E5-4293-805E-1159E77A3925}" srcId="{730B9A4F-06A2-470C-8454-336984307AFF}" destId="{EFB94EC0-E18E-4FB2-AB61-E1E528F9F6BA}" srcOrd="4" destOrd="0" parTransId="{A4D80A30-F60A-4F35-8394-5D394F8EB52A}" sibTransId="{7A52C6E3-552A-4E51-8553-DF2FE34CA13D}"/>
    <dgm:cxn modelId="{98FBE836-C270-4428-80A2-E076986D22B9}" type="presOf" srcId="{B4687443-60FA-4CA6-A3A2-D33527210788}" destId="{E21D3015-69C7-476E-AA40-86066E3ECB81}" srcOrd="0" destOrd="0" presId="urn:microsoft.com/office/officeart/2005/8/layout/vList3"/>
    <dgm:cxn modelId="{A21E817E-37B5-4E2C-9008-C153EDDC2121}" type="presOf" srcId="{EFB94EC0-E18E-4FB2-AB61-E1E528F9F6BA}" destId="{1C290CE7-48E4-47F5-9135-F8CD3A4FFF83}" srcOrd="0" destOrd="0" presId="urn:microsoft.com/office/officeart/2005/8/layout/vList3"/>
    <dgm:cxn modelId="{19AB9DCD-8199-46B9-AEBA-5FAF12D2675B}" srcId="{730B9A4F-06A2-470C-8454-336984307AFF}" destId="{AC601BB9-4693-4717-996E-5E11C1E03126}" srcOrd="0" destOrd="0" parTransId="{56356A3D-ECE5-4740-AEF8-85B0AC86135E}" sibTransId="{81EA6400-4174-41C1-ADDE-C29C022F86DF}"/>
    <dgm:cxn modelId="{3854413A-5544-4160-AA44-BEF06235A0FB}" type="presOf" srcId="{730B9A4F-06A2-470C-8454-336984307AFF}" destId="{86AC59A3-B8FB-4E29-B8B3-A6F614B702BE}" srcOrd="0" destOrd="0" presId="urn:microsoft.com/office/officeart/2005/8/layout/vList3"/>
    <dgm:cxn modelId="{F4DFFC0A-EC90-4792-AE49-DE5E5DD389D1}" srcId="{730B9A4F-06A2-470C-8454-336984307AFF}" destId="{E0F15D64-A465-4BBE-89BF-A9D9E5C4967A}" srcOrd="6" destOrd="0" parTransId="{FE88B67C-D3B4-4CAE-BECE-3198CC4764E1}" sibTransId="{DD6B945D-BDF7-477A-B642-F28E63980C6F}"/>
    <dgm:cxn modelId="{459FB8EF-3268-46D6-A6F2-4319F4B134DE}" type="presOf" srcId="{AC601BB9-4693-4717-996E-5E11C1E03126}" destId="{B01CD968-7CC3-40F5-B736-2F5BECB32077}" srcOrd="0" destOrd="0" presId="urn:microsoft.com/office/officeart/2005/8/layout/vList3"/>
    <dgm:cxn modelId="{F321003D-0433-4DF7-8BD8-DC3F956FFEF8}" type="presParOf" srcId="{86AC59A3-B8FB-4E29-B8B3-A6F614B702BE}" destId="{B99BA3A2-5404-409A-85E9-68D36242C3B3}" srcOrd="0" destOrd="0" presId="urn:microsoft.com/office/officeart/2005/8/layout/vList3"/>
    <dgm:cxn modelId="{4484F3C4-2642-41DD-B29E-43C077364F96}" type="presParOf" srcId="{B99BA3A2-5404-409A-85E9-68D36242C3B3}" destId="{88DDD7EC-89CA-4802-B648-5E4A6ADA813B}" srcOrd="0" destOrd="0" presId="urn:microsoft.com/office/officeart/2005/8/layout/vList3"/>
    <dgm:cxn modelId="{3D2AF03C-13D3-4E93-8E53-6EB31BB73B96}" type="presParOf" srcId="{B99BA3A2-5404-409A-85E9-68D36242C3B3}" destId="{B01CD968-7CC3-40F5-B736-2F5BECB32077}" srcOrd="1" destOrd="0" presId="urn:microsoft.com/office/officeart/2005/8/layout/vList3"/>
    <dgm:cxn modelId="{4EEBFEDA-5AC4-4E5A-93BB-6DA49291CB67}" type="presParOf" srcId="{86AC59A3-B8FB-4E29-B8B3-A6F614B702BE}" destId="{ED3C5CCB-C833-4D5E-A53C-324E3DAA23BB}" srcOrd="1" destOrd="0" presId="urn:microsoft.com/office/officeart/2005/8/layout/vList3"/>
    <dgm:cxn modelId="{BD00A3D2-86A0-443F-9678-0820ED95F81C}" type="presParOf" srcId="{86AC59A3-B8FB-4E29-B8B3-A6F614B702BE}" destId="{3A0C46F2-2572-4A7B-9CF0-A3B08ADFD3AD}" srcOrd="2" destOrd="0" presId="urn:microsoft.com/office/officeart/2005/8/layout/vList3"/>
    <dgm:cxn modelId="{B83CAF9B-6F4A-49E2-9F02-379615F4F371}" type="presParOf" srcId="{3A0C46F2-2572-4A7B-9CF0-A3B08ADFD3AD}" destId="{752E83AD-B298-4931-8A29-F7C888290119}" srcOrd="0" destOrd="0" presId="urn:microsoft.com/office/officeart/2005/8/layout/vList3"/>
    <dgm:cxn modelId="{E09A73B8-448C-4933-A369-11E031247D4A}" type="presParOf" srcId="{3A0C46F2-2572-4A7B-9CF0-A3B08ADFD3AD}" destId="{A1F0C202-1C03-481C-B1FC-CEC866D7ECC6}" srcOrd="1" destOrd="0" presId="urn:microsoft.com/office/officeart/2005/8/layout/vList3"/>
    <dgm:cxn modelId="{4AEA995B-1A5B-4DC3-88ED-D83E2CE27C72}" type="presParOf" srcId="{86AC59A3-B8FB-4E29-B8B3-A6F614B702BE}" destId="{0A7B6666-948B-4304-9B4D-91CE4038FDAF}" srcOrd="3" destOrd="0" presId="urn:microsoft.com/office/officeart/2005/8/layout/vList3"/>
    <dgm:cxn modelId="{DCCEFA9F-15AB-419A-8273-846DC9BF109C}" type="presParOf" srcId="{86AC59A3-B8FB-4E29-B8B3-A6F614B702BE}" destId="{C240070A-E53D-4536-8384-42C41B17732B}" srcOrd="4" destOrd="0" presId="urn:microsoft.com/office/officeart/2005/8/layout/vList3"/>
    <dgm:cxn modelId="{C775E905-B857-4D8F-AFC1-86FDAF9F68E2}" type="presParOf" srcId="{C240070A-E53D-4536-8384-42C41B17732B}" destId="{EE487101-4C85-4DA9-BB3E-824306AB7A47}" srcOrd="0" destOrd="0" presId="urn:microsoft.com/office/officeart/2005/8/layout/vList3"/>
    <dgm:cxn modelId="{697F52A1-CE9D-4A18-9CDC-D7AAAC8EA390}" type="presParOf" srcId="{C240070A-E53D-4536-8384-42C41B17732B}" destId="{BF71EF17-201C-4879-94E7-7D8CD2A3FAC1}" srcOrd="1" destOrd="0" presId="urn:microsoft.com/office/officeart/2005/8/layout/vList3"/>
    <dgm:cxn modelId="{59C07022-09C7-423A-A721-BF0E2C23CE6D}" type="presParOf" srcId="{86AC59A3-B8FB-4E29-B8B3-A6F614B702BE}" destId="{977C3309-4952-49C9-890A-A9619F2D4A4B}" srcOrd="5" destOrd="0" presId="urn:microsoft.com/office/officeart/2005/8/layout/vList3"/>
    <dgm:cxn modelId="{16FCEB19-4BA5-495D-8BF7-7BDBC1FCE2A1}" type="presParOf" srcId="{86AC59A3-B8FB-4E29-B8B3-A6F614B702BE}" destId="{8A85AC0E-2F3A-4916-B5E7-F8DEE82148BF}" srcOrd="6" destOrd="0" presId="urn:microsoft.com/office/officeart/2005/8/layout/vList3"/>
    <dgm:cxn modelId="{CF1E8A0A-B025-474F-9B15-2C9D2B9F0AC8}" type="presParOf" srcId="{8A85AC0E-2F3A-4916-B5E7-F8DEE82148BF}" destId="{969ACC78-E798-4E4D-B9EF-D8BC5525A2CA}" srcOrd="0" destOrd="0" presId="urn:microsoft.com/office/officeart/2005/8/layout/vList3"/>
    <dgm:cxn modelId="{BD725377-E7FC-409D-A835-C23CA7C90D59}" type="presParOf" srcId="{8A85AC0E-2F3A-4916-B5E7-F8DEE82148BF}" destId="{435949C3-B56E-4EEA-9E58-459D7B4D2CB3}" srcOrd="1" destOrd="0" presId="urn:microsoft.com/office/officeart/2005/8/layout/vList3"/>
    <dgm:cxn modelId="{68953F1E-CE8A-4B05-8726-423D5E6E0FFB}" type="presParOf" srcId="{86AC59A3-B8FB-4E29-B8B3-A6F614B702BE}" destId="{F4811F08-E0B9-444B-BFAE-176C4BCF3EA2}" srcOrd="7" destOrd="0" presId="urn:microsoft.com/office/officeart/2005/8/layout/vList3"/>
    <dgm:cxn modelId="{E0B67EB2-EE94-4AA5-BE6F-FB61935A0079}" type="presParOf" srcId="{86AC59A3-B8FB-4E29-B8B3-A6F614B702BE}" destId="{C74936B7-CD43-4C7B-9D15-2E913F347B5C}" srcOrd="8" destOrd="0" presId="urn:microsoft.com/office/officeart/2005/8/layout/vList3"/>
    <dgm:cxn modelId="{0C3EA3FF-4F67-45C4-B123-7F9F00F0F929}" type="presParOf" srcId="{C74936B7-CD43-4C7B-9D15-2E913F347B5C}" destId="{61FE85CA-398E-4908-913A-0BD9E9ED4E1A}" srcOrd="0" destOrd="0" presId="urn:microsoft.com/office/officeart/2005/8/layout/vList3"/>
    <dgm:cxn modelId="{5349B52F-CF48-48C0-ABE3-E85132CAD6DA}" type="presParOf" srcId="{C74936B7-CD43-4C7B-9D15-2E913F347B5C}" destId="{1C290CE7-48E4-47F5-9135-F8CD3A4FFF83}" srcOrd="1" destOrd="0" presId="urn:microsoft.com/office/officeart/2005/8/layout/vList3"/>
    <dgm:cxn modelId="{2BCCB34F-423E-48EA-A92C-58025F70221F}" type="presParOf" srcId="{86AC59A3-B8FB-4E29-B8B3-A6F614B702BE}" destId="{6888D35A-42EA-4E1F-9074-1E87A78211D9}" srcOrd="9" destOrd="0" presId="urn:microsoft.com/office/officeart/2005/8/layout/vList3"/>
    <dgm:cxn modelId="{0456BA1C-F6B5-498E-9CD5-BDB763D49D50}" type="presParOf" srcId="{86AC59A3-B8FB-4E29-B8B3-A6F614B702BE}" destId="{5DCDF368-D30E-4E29-AF82-C67EC5BC3145}" srcOrd="10" destOrd="0" presId="urn:microsoft.com/office/officeart/2005/8/layout/vList3"/>
    <dgm:cxn modelId="{62EEF306-EF81-4B9C-AE99-A94F190209E0}" type="presParOf" srcId="{5DCDF368-D30E-4E29-AF82-C67EC5BC3145}" destId="{B6C27732-E58E-4166-913D-CB1A0ACB37D8}" srcOrd="0" destOrd="0" presId="urn:microsoft.com/office/officeart/2005/8/layout/vList3"/>
    <dgm:cxn modelId="{D1FA0BF8-9FBC-4615-910F-C55F64ED58AD}" type="presParOf" srcId="{5DCDF368-D30E-4E29-AF82-C67EC5BC3145}" destId="{E21D3015-69C7-476E-AA40-86066E3ECB81}" srcOrd="1" destOrd="0" presId="urn:microsoft.com/office/officeart/2005/8/layout/vList3"/>
    <dgm:cxn modelId="{31EDB366-0777-4E30-90A7-49114CC7C8CF}" type="presParOf" srcId="{86AC59A3-B8FB-4E29-B8B3-A6F614B702BE}" destId="{7E515157-9CA0-4C2C-AC7A-765D8B84EB61}" srcOrd="11" destOrd="0" presId="urn:microsoft.com/office/officeart/2005/8/layout/vList3"/>
    <dgm:cxn modelId="{922604AB-B57B-4872-A2FA-CD95DAAC0850}" type="presParOf" srcId="{86AC59A3-B8FB-4E29-B8B3-A6F614B702BE}" destId="{B19F779B-9746-48D3-89F7-72C8475D5D1A}" srcOrd="12" destOrd="0" presId="urn:microsoft.com/office/officeart/2005/8/layout/vList3"/>
    <dgm:cxn modelId="{56BED81A-6075-48D5-BFED-D4DE0FE6AFBC}" type="presParOf" srcId="{B19F779B-9746-48D3-89F7-72C8475D5D1A}" destId="{A8F3F23F-861A-4138-93CC-C4EF1EF6652F}" srcOrd="0" destOrd="0" presId="urn:microsoft.com/office/officeart/2005/8/layout/vList3"/>
    <dgm:cxn modelId="{8380C3F3-EA55-4D32-9662-47E0D51CB4BF}" type="presParOf" srcId="{B19F779B-9746-48D3-89F7-72C8475D5D1A}" destId="{0768C672-4A38-4367-80F2-735A389C483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7A26A-0B85-40F2-9047-498E1279750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3CDC7A12-A47A-476A-B56F-8646F65676F3}">
      <dgm:prSet phldrT="[Text]"/>
      <dgm:spPr/>
      <dgm:t>
        <a:bodyPr/>
        <a:lstStyle/>
        <a:p>
          <a:r>
            <a:rPr lang="en-IN" dirty="0" smtClean="0"/>
            <a:t>Identification of Business Opportunities</a:t>
          </a:r>
          <a:endParaRPr lang="en-IN" dirty="0"/>
        </a:p>
      </dgm:t>
    </dgm:pt>
    <dgm:pt modelId="{D2B50CD0-BBF8-4596-9E6E-64A49EDC43AE}" type="parTrans" cxnId="{AB6C344B-FC26-4064-A54A-5384442F1822}">
      <dgm:prSet/>
      <dgm:spPr/>
      <dgm:t>
        <a:bodyPr/>
        <a:lstStyle/>
        <a:p>
          <a:endParaRPr lang="en-IN"/>
        </a:p>
      </dgm:t>
    </dgm:pt>
    <dgm:pt modelId="{EEDEA056-2929-4686-902F-416125FD7F41}" type="sibTrans" cxnId="{AB6C344B-FC26-4064-A54A-5384442F1822}">
      <dgm:prSet/>
      <dgm:spPr/>
      <dgm:t>
        <a:bodyPr/>
        <a:lstStyle/>
        <a:p>
          <a:endParaRPr lang="en-IN"/>
        </a:p>
      </dgm:t>
    </dgm:pt>
    <dgm:pt modelId="{EEB2758F-2F15-46AF-89B4-04A82F124F3C}">
      <dgm:prSet phldrT="[Text]"/>
      <dgm:spPr/>
      <dgm:t>
        <a:bodyPr/>
        <a:lstStyle/>
        <a:p>
          <a:r>
            <a:rPr lang="en-IN" dirty="0" smtClean="0"/>
            <a:t>Optimum Utilisation of resources</a:t>
          </a:r>
          <a:endParaRPr lang="en-IN" dirty="0"/>
        </a:p>
      </dgm:t>
    </dgm:pt>
    <dgm:pt modelId="{A4C62BA3-6CAE-4876-A3CA-8D359F27F8CA}" type="parTrans" cxnId="{8695D3A6-3A1F-4925-9628-830713600AB9}">
      <dgm:prSet/>
      <dgm:spPr/>
      <dgm:t>
        <a:bodyPr/>
        <a:lstStyle/>
        <a:p>
          <a:endParaRPr lang="en-IN"/>
        </a:p>
      </dgm:t>
    </dgm:pt>
    <dgm:pt modelId="{AFCADD33-A749-4D5A-8707-3AA0D55347A3}" type="sibTrans" cxnId="{8695D3A6-3A1F-4925-9628-830713600AB9}">
      <dgm:prSet/>
      <dgm:spPr/>
      <dgm:t>
        <a:bodyPr/>
        <a:lstStyle/>
        <a:p>
          <a:endParaRPr lang="en-IN"/>
        </a:p>
      </dgm:t>
    </dgm:pt>
    <dgm:pt modelId="{4C0CAB41-BDBA-4421-A845-F15F8836BFEB}">
      <dgm:prSet phldrT="[Text]"/>
      <dgm:spPr/>
      <dgm:t>
        <a:bodyPr/>
        <a:lstStyle/>
        <a:p>
          <a:r>
            <a:rPr lang="en-IN" dirty="0" smtClean="0"/>
            <a:t>Identification of threats and early warning signals</a:t>
          </a:r>
          <a:endParaRPr lang="en-IN" dirty="0"/>
        </a:p>
      </dgm:t>
    </dgm:pt>
    <dgm:pt modelId="{AECBAA75-8EB1-45A5-B6E6-5DFA9415DE05}" type="parTrans" cxnId="{C799A0D4-C6BC-4117-8289-6433FBE87E21}">
      <dgm:prSet/>
      <dgm:spPr/>
      <dgm:t>
        <a:bodyPr/>
        <a:lstStyle/>
        <a:p>
          <a:endParaRPr lang="en-IN"/>
        </a:p>
      </dgm:t>
    </dgm:pt>
    <dgm:pt modelId="{8F7CE15A-D132-45EF-A5C4-0D2D7A381F4A}" type="sibTrans" cxnId="{C799A0D4-C6BC-4117-8289-6433FBE87E21}">
      <dgm:prSet/>
      <dgm:spPr/>
      <dgm:t>
        <a:bodyPr/>
        <a:lstStyle/>
        <a:p>
          <a:endParaRPr lang="en-IN"/>
        </a:p>
      </dgm:t>
    </dgm:pt>
    <dgm:pt modelId="{3E00547F-05F4-4513-A212-D1FAC1864E69}">
      <dgm:prSet/>
      <dgm:spPr/>
      <dgm:t>
        <a:bodyPr/>
        <a:lstStyle/>
        <a:p>
          <a:r>
            <a:rPr lang="en-IN" dirty="0" smtClean="0"/>
            <a:t>Coping with rapid changes</a:t>
          </a:r>
          <a:endParaRPr lang="en-IN" dirty="0"/>
        </a:p>
      </dgm:t>
    </dgm:pt>
    <dgm:pt modelId="{77E0B1EA-9738-4E97-A9E2-0325B8BC8668}" type="parTrans" cxnId="{FB2A6473-A195-4F88-90C1-0AA30CF93DA4}">
      <dgm:prSet/>
      <dgm:spPr/>
      <dgm:t>
        <a:bodyPr/>
        <a:lstStyle/>
        <a:p>
          <a:endParaRPr lang="en-IN"/>
        </a:p>
      </dgm:t>
    </dgm:pt>
    <dgm:pt modelId="{34886012-8927-4A26-B759-D73B3F73296F}" type="sibTrans" cxnId="{FB2A6473-A195-4F88-90C1-0AA30CF93DA4}">
      <dgm:prSet/>
      <dgm:spPr/>
      <dgm:t>
        <a:bodyPr/>
        <a:lstStyle/>
        <a:p>
          <a:endParaRPr lang="en-IN"/>
        </a:p>
      </dgm:t>
    </dgm:pt>
    <dgm:pt modelId="{EC060574-F27A-4B2D-82B5-ED751811DD3C}">
      <dgm:prSet/>
      <dgm:spPr/>
      <dgm:t>
        <a:bodyPr/>
        <a:lstStyle/>
        <a:p>
          <a:r>
            <a:rPr lang="en-IN" dirty="0" smtClean="0"/>
            <a:t>Meeting competition</a:t>
          </a:r>
          <a:endParaRPr lang="en-IN" dirty="0"/>
        </a:p>
      </dgm:t>
    </dgm:pt>
    <dgm:pt modelId="{ACFED66D-6623-46C5-B7C1-A12990B6C9BF}" type="parTrans" cxnId="{E43F7664-3A97-4863-84FF-8091F9DE135B}">
      <dgm:prSet/>
      <dgm:spPr/>
      <dgm:t>
        <a:bodyPr/>
        <a:lstStyle/>
        <a:p>
          <a:endParaRPr lang="en-IN"/>
        </a:p>
      </dgm:t>
    </dgm:pt>
    <dgm:pt modelId="{B830BE8F-FF4E-472F-80B3-69B87816CEDC}" type="sibTrans" cxnId="{E43F7664-3A97-4863-84FF-8091F9DE135B}">
      <dgm:prSet/>
      <dgm:spPr/>
      <dgm:t>
        <a:bodyPr/>
        <a:lstStyle/>
        <a:p>
          <a:endParaRPr lang="en-IN"/>
        </a:p>
      </dgm:t>
    </dgm:pt>
    <dgm:pt modelId="{C15A965A-6405-4812-B335-301B866184CB}">
      <dgm:prSet/>
      <dgm:spPr/>
      <dgm:t>
        <a:bodyPr/>
        <a:lstStyle/>
        <a:p>
          <a:r>
            <a:rPr lang="en-IN" dirty="0" smtClean="0"/>
            <a:t>Planning &amp; policies Formulations</a:t>
          </a:r>
          <a:endParaRPr lang="en-IN" dirty="0"/>
        </a:p>
      </dgm:t>
    </dgm:pt>
    <dgm:pt modelId="{A56166C2-A647-4C70-97EE-090A9777EAFB}" type="parTrans" cxnId="{B8E1F3E8-124F-499D-AA1B-D24F7DE76BF3}">
      <dgm:prSet/>
      <dgm:spPr/>
      <dgm:t>
        <a:bodyPr/>
        <a:lstStyle/>
        <a:p>
          <a:endParaRPr lang="en-IN"/>
        </a:p>
      </dgm:t>
    </dgm:pt>
    <dgm:pt modelId="{4FCBA8AB-9574-4396-96EE-15529F3681CC}" type="sibTrans" cxnId="{B8E1F3E8-124F-499D-AA1B-D24F7DE76BF3}">
      <dgm:prSet/>
      <dgm:spPr/>
      <dgm:t>
        <a:bodyPr/>
        <a:lstStyle/>
        <a:p>
          <a:endParaRPr lang="en-IN"/>
        </a:p>
      </dgm:t>
    </dgm:pt>
    <dgm:pt modelId="{21A6B233-1A42-4BF8-BAA8-58EB986AB5B1}">
      <dgm:prSet/>
      <dgm:spPr/>
      <dgm:t>
        <a:bodyPr/>
        <a:lstStyle/>
        <a:p>
          <a:r>
            <a:rPr lang="en-IN" dirty="0" smtClean="0"/>
            <a:t>Identifying Firms strength &amp; Weakness</a:t>
          </a:r>
          <a:endParaRPr lang="en-IN" dirty="0"/>
        </a:p>
      </dgm:t>
    </dgm:pt>
    <dgm:pt modelId="{7A05CADC-F9D5-4F0F-9EBB-C7C94F59DFB8}" type="parTrans" cxnId="{98ABE006-DDBD-4D50-ABDF-944BE378E56D}">
      <dgm:prSet/>
      <dgm:spPr/>
      <dgm:t>
        <a:bodyPr/>
        <a:lstStyle/>
        <a:p>
          <a:endParaRPr lang="en-IN"/>
        </a:p>
      </dgm:t>
    </dgm:pt>
    <dgm:pt modelId="{7F91E360-38AA-4723-B3A9-2480050AD83A}" type="sibTrans" cxnId="{98ABE006-DDBD-4D50-ABDF-944BE378E56D}">
      <dgm:prSet/>
      <dgm:spPr/>
      <dgm:t>
        <a:bodyPr/>
        <a:lstStyle/>
        <a:p>
          <a:endParaRPr lang="en-IN"/>
        </a:p>
      </dgm:t>
    </dgm:pt>
    <dgm:pt modelId="{A65F1AA5-857F-4A37-BC14-2487A6F37CEE}" type="pres">
      <dgm:prSet presAssocID="{2187A26A-0B85-40F2-9047-498E12797502}" presName="Name0" presStyleCnt="0">
        <dgm:presLayoutVars>
          <dgm:chMax val="7"/>
          <dgm:chPref val="7"/>
          <dgm:dir/>
        </dgm:presLayoutVars>
      </dgm:prSet>
      <dgm:spPr/>
      <dgm:t>
        <a:bodyPr/>
        <a:lstStyle/>
        <a:p>
          <a:endParaRPr lang="en-IN"/>
        </a:p>
      </dgm:t>
    </dgm:pt>
    <dgm:pt modelId="{C1A137C6-B3D6-43F7-AC87-DC4425C071A6}" type="pres">
      <dgm:prSet presAssocID="{2187A26A-0B85-40F2-9047-498E12797502}" presName="Name1" presStyleCnt="0"/>
      <dgm:spPr/>
    </dgm:pt>
    <dgm:pt modelId="{1446B7E4-E471-4EF7-87C3-8010D8527D81}" type="pres">
      <dgm:prSet presAssocID="{2187A26A-0B85-40F2-9047-498E12797502}" presName="cycle" presStyleCnt="0"/>
      <dgm:spPr/>
    </dgm:pt>
    <dgm:pt modelId="{C5E482FE-B0D3-4F55-A25F-9091EB75A81A}" type="pres">
      <dgm:prSet presAssocID="{2187A26A-0B85-40F2-9047-498E12797502}" presName="srcNode" presStyleLbl="node1" presStyleIdx="0" presStyleCnt="7"/>
      <dgm:spPr/>
    </dgm:pt>
    <dgm:pt modelId="{AFFE283F-B75C-43C9-8B01-063F6D32DD7F}" type="pres">
      <dgm:prSet presAssocID="{2187A26A-0B85-40F2-9047-498E12797502}" presName="conn" presStyleLbl="parChTrans1D2" presStyleIdx="0" presStyleCnt="1"/>
      <dgm:spPr/>
      <dgm:t>
        <a:bodyPr/>
        <a:lstStyle/>
        <a:p>
          <a:endParaRPr lang="en-IN"/>
        </a:p>
      </dgm:t>
    </dgm:pt>
    <dgm:pt modelId="{D84E90CF-7C75-4BD6-934B-F7F786C5F1E2}" type="pres">
      <dgm:prSet presAssocID="{2187A26A-0B85-40F2-9047-498E12797502}" presName="extraNode" presStyleLbl="node1" presStyleIdx="0" presStyleCnt="7"/>
      <dgm:spPr/>
    </dgm:pt>
    <dgm:pt modelId="{27D18A2D-51BD-4E6A-9B0A-DA7CD0F8FE0E}" type="pres">
      <dgm:prSet presAssocID="{2187A26A-0B85-40F2-9047-498E12797502}" presName="dstNode" presStyleLbl="node1" presStyleIdx="0" presStyleCnt="7"/>
      <dgm:spPr/>
    </dgm:pt>
    <dgm:pt modelId="{5AE25CF9-26A9-46D8-8621-FBC23DE4E5CB}" type="pres">
      <dgm:prSet presAssocID="{3CDC7A12-A47A-476A-B56F-8646F65676F3}" presName="text_1" presStyleLbl="node1" presStyleIdx="0" presStyleCnt="7">
        <dgm:presLayoutVars>
          <dgm:bulletEnabled val="1"/>
        </dgm:presLayoutVars>
      </dgm:prSet>
      <dgm:spPr/>
      <dgm:t>
        <a:bodyPr/>
        <a:lstStyle/>
        <a:p>
          <a:endParaRPr lang="en-IN"/>
        </a:p>
      </dgm:t>
    </dgm:pt>
    <dgm:pt modelId="{2E81E748-870A-42A2-B306-7CF99C1D2DF9}" type="pres">
      <dgm:prSet presAssocID="{3CDC7A12-A47A-476A-B56F-8646F65676F3}" presName="accent_1" presStyleCnt="0"/>
      <dgm:spPr/>
    </dgm:pt>
    <dgm:pt modelId="{B965BA45-3078-4D59-81B5-55F9D7574E86}" type="pres">
      <dgm:prSet presAssocID="{3CDC7A12-A47A-476A-B56F-8646F65676F3}" presName="accentRepeatNode" presStyleLbl="solidFgAcc1" presStyleIdx="0" presStyleCnt="7"/>
      <dgm:spPr/>
    </dgm:pt>
    <dgm:pt modelId="{FA58079D-33F0-47C9-80DE-27686391C925}" type="pres">
      <dgm:prSet presAssocID="{EEB2758F-2F15-46AF-89B4-04A82F124F3C}" presName="text_2" presStyleLbl="node1" presStyleIdx="1" presStyleCnt="7">
        <dgm:presLayoutVars>
          <dgm:bulletEnabled val="1"/>
        </dgm:presLayoutVars>
      </dgm:prSet>
      <dgm:spPr/>
      <dgm:t>
        <a:bodyPr/>
        <a:lstStyle/>
        <a:p>
          <a:endParaRPr lang="en-IN"/>
        </a:p>
      </dgm:t>
    </dgm:pt>
    <dgm:pt modelId="{33D277D5-FA91-4E96-9A9B-287D3E202C67}" type="pres">
      <dgm:prSet presAssocID="{EEB2758F-2F15-46AF-89B4-04A82F124F3C}" presName="accent_2" presStyleCnt="0"/>
      <dgm:spPr/>
    </dgm:pt>
    <dgm:pt modelId="{BC8805A7-32B3-4133-BADF-5FE2B46674A0}" type="pres">
      <dgm:prSet presAssocID="{EEB2758F-2F15-46AF-89B4-04A82F124F3C}" presName="accentRepeatNode" presStyleLbl="solidFgAcc1" presStyleIdx="1" presStyleCnt="7"/>
      <dgm:spPr/>
    </dgm:pt>
    <dgm:pt modelId="{D38C2505-C7F3-4B9B-94BE-1E7922117087}" type="pres">
      <dgm:prSet presAssocID="{4C0CAB41-BDBA-4421-A845-F15F8836BFEB}" presName="text_3" presStyleLbl="node1" presStyleIdx="2" presStyleCnt="7">
        <dgm:presLayoutVars>
          <dgm:bulletEnabled val="1"/>
        </dgm:presLayoutVars>
      </dgm:prSet>
      <dgm:spPr/>
      <dgm:t>
        <a:bodyPr/>
        <a:lstStyle/>
        <a:p>
          <a:endParaRPr lang="en-IN"/>
        </a:p>
      </dgm:t>
    </dgm:pt>
    <dgm:pt modelId="{648653E6-4E54-4CE0-8185-C503DD6397B6}" type="pres">
      <dgm:prSet presAssocID="{4C0CAB41-BDBA-4421-A845-F15F8836BFEB}" presName="accent_3" presStyleCnt="0"/>
      <dgm:spPr/>
    </dgm:pt>
    <dgm:pt modelId="{F4658D37-3C7A-49EC-8A7E-441AC9DE7DF2}" type="pres">
      <dgm:prSet presAssocID="{4C0CAB41-BDBA-4421-A845-F15F8836BFEB}" presName="accentRepeatNode" presStyleLbl="solidFgAcc1" presStyleIdx="2" presStyleCnt="7"/>
      <dgm:spPr/>
    </dgm:pt>
    <dgm:pt modelId="{3C7CB1BB-A7FA-4190-BB7E-0DFB344D83E9}" type="pres">
      <dgm:prSet presAssocID="{3E00547F-05F4-4513-A212-D1FAC1864E69}" presName="text_4" presStyleLbl="node1" presStyleIdx="3" presStyleCnt="7">
        <dgm:presLayoutVars>
          <dgm:bulletEnabled val="1"/>
        </dgm:presLayoutVars>
      </dgm:prSet>
      <dgm:spPr/>
      <dgm:t>
        <a:bodyPr/>
        <a:lstStyle/>
        <a:p>
          <a:endParaRPr lang="en-IN"/>
        </a:p>
      </dgm:t>
    </dgm:pt>
    <dgm:pt modelId="{7E7DB463-975C-4955-A00B-D9024C7CDDD0}" type="pres">
      <dgm:prSet presAssocID="{3E00547F-05F4-4513-A212-D1FAC1864E69}" presName="accent_4" presStyleCnt="0"/>
      <dgm:spPr/>
    </dgm:pt>
    <dgm:pt modelId="{8B6DE32B-EE7A-4588-A392-213EB2F9EBD7}" type="pres">
      <dgm:prSet presAssocID="{3E00547F-05F4-4513-A212-D1FAC1864E69}" presName="accentRepeatNode" presStyleLbl="solidFgAcc1" presStyleIdx="3" presStyleCnt="7"/>
      <dgm:spPr/>
    </dgm:pt>
    <dgm:pt modelId="{BBA08DD9-8EA3-456A-9B3D-062BCF7F03DF}" type="pres">
      <dgm:prSet presAssocID="{EC060574-F27A-4B2D-82B5-ED751811DD3C}" presName="text_5" presStyleLbl="node1" presStyleIdx="4" presStyleCnt="7">
        <dgm:presLayoutVars>
          <dgm:bulletEnabled val="1"/>
        </dgm:presLayoutVars>
      </dgm:prSet>
      <dgm:spPr/>
      <dgm:t>
        <a:bodyPr/>
        <a:lstStyle/>
        <a:p>
          <a:endParaRPr lang="en-IN"/>
        </a:p>
      </dgm:t>
    </dgm:pt>
    <dgm:pt modelId="{14942977-DDFC-44D3-990C-0BC661EB8E7C}" type="pres">
      <dgm:prSet presAssocID="{EC060574-F27A-4B2D-82B5-ED751811DD3C}" presName="accent_5" presStyleCnt="0"/>
      <dgm:spPr/>
    </dgm:pt>
    <dgm:pt modelId="{D23F8351-DDBB-4C95-8BF0-CF74735DEFD3}" type="pres">
      <dgm:prSet presAssocID="{EC060574-F27A-4B2D-82B5-ED751811DD3C}" presName="accentRepeatNode" presStyleLbl="solidFgAcc1" presStyleIdx="4" presStyleCnt="7"/>
      <dgm:spPr/>
    </dgm:pt>
    <dgm:pt modelId="{49B53FDE-D31E-4719-96B1-1022D761C657}" type="pres">
      <dgm:prSet presAssocID="{C15A965A-6405-4812-B335-301B866184CB}" presName="text_6" presStyleLbl="node1" presStyleIdx="5" presStyleCnt="7">
        <dgm:presLayoutVars>
          <dgm:bulletEnabled val="1"/>
        </dgm:presLayoutVars>
      </dgm:prSet>
      <dgm:spPr/>
      <dgm:t>
        <a:bodyPr/>
        <a:lstStyle/>
        <a:p>
          <a:endParaRPr lang="en-IN"/>
        </a:p>
      </dgm:t>
    </dgm:pt>
    <dgm:pt modelId="{F612AEFB-F0BD-4828-BA7F-6B6121AAA046}" type="pres">
      <dgm:prSet presAssocID="{C15A965A-6405-4812-B335-301B866184CB}" presName="accent_6" presStyleCnt="0"/>
      <dgm:spPr/>
    </dgm:pt>
    <dgm:pt modelId="{825695D0-D811-4808-A58D-AEB01FE993E7}" type="pres">
      <dgm:prSet presAssocID="{C15A965A-6405-4812-B335-301B866184CB}" presName="accentRepeatNode" presStyleLbl="solidFgAcc1" presStyleIdx="5" presStyleCnt="7"/>
      <dgm:spPr/>
    </dgm:pt>
    <dgm:pt modelId="{7B2DCF96-9373-4C28-B914-DC8F3BB3BCC4}" type="pres">
      <dgm:prSet presAssocID="{21A6B233-1A42-4BF8-BAA8-58EB986AB5B1}" presName="text_7" presStyleLbl="node1" presStyleIdx="6" presStyleCnt="7">
        <dgm:presLayoutVars>
          <dgm:bulletEnabled val="1"/>
        </dgm:presLayoutVars>
      </dgm:prSet>
      <dgm:spPr/>
      <dgm:t>
        <a:bodyPr/>
        <a:lstStyle/>
        <a:p>
          <a:endParaRPr lang="en-IN"/>
        </a:p>
      </dgm:t>
    </dgm:pt>
    <dgm:pt modelId="{E2BFBFEE-36DB-4954-A713-C74455B0BE1D}" type="pres">
      <dgm:prSet presAssocID="{21A6B233-1A42-4BF8-BAA8-58EB986AB5B1}" presName="accent_7" presStyleCnt="0"/>
      <dgm:spPr/>
    </dgm:pt>
    <dgm:pt modelId="{3E501FC8-26FE-40DB-AE71-D4C031D399E4}" type="pres">
      <dgm:prSet presAssocID="{21A6B233-1A42-4BF8-BAA8-58EB986AB5B1}" presName="accentRepeatNode" presStyleLbl="solidFgAcc1" presStyleIdx="6" presStyleCnt="7"/>
      <dgm:spPr/>
    </dgm:pt>
  </dgm:ptLst>
  <dgm:cxnLst>
    <dgm:cxn modelId="{E43F7664-3A97-4863-84FF-8091F9DE135B}" srcId="{2187A26A-0B85-40F2-9047-498E12797502}" destId="{EC060574-F27A-4B2D-82B5-ED751811DD3C}" srcOrd="4" destOrd="0" parTransId="{ACFED66D-6623-46C5-B7C1-A12990B6C9BF}" sibTransId="{B830BE8F-FF4E-472F-80B3-69B87816CEDC}"/>
    <dgm:cxn modelId="{E589CE50-4CB9-4489-8271-A75EF1E34E62}" type="presOf" srcId="{2187A26A-0B85-40F2-9047-498E12797502}" destId="{A65F1AA5-857F-4A37-BC14-2487A6F37CEE}" srcOrd="0" destOrd="0" presId="urn:microsoft.com/office/officeart/2008/layout/VerticalCurvedList"/>
    <dgm:cxn modelId="{D2324AFC-3E4E-4ADA-9EFB-149A5C2ADF66}" type="presOf" srcId="{21A6B233-1A42-4BF8-BAA8-58EB986AB5B1}" destId="{7B2DCF96-9373-4C28-B914-DC8F3BB3BCC4}" srcOrd="0" destOrd="0" presId="urn:microsoft.com/office/officeart/2008/layout/VerticalCurvedList"/>
    <dgm:cxn modelId="{B8E1F3E8-124F-499D-AA1B-D24F7DE76BF3}" srcId="{2187A26A-0B85-40F2-9047-498E12797502}" destId="{C15A965A-6405-4812-B335-301B866184CB}" srcOrd="5" destOrd="0" parTransId="{A56166C2-A647-4C70-97EE-090A9777EAFB}" sibTransId="{4FCBA8AB-9574-4396-96EE-15529F3681CC}"/>
    <dgm:cxn modelId="{46CCA015-058C-428A-B349-844C0FBEE07B}" type="presOf" srcId="{EEB2758F-2F15-46AF-89B4-04A82F124F3C}" destId="{FA58079D-33F0-47C9-80DE-27686391C925}" srcOrd="0" destOrd="0" presId="urn:microsoft.com/office/officeart/2008/layout/VerticalCurvedList"/>
    <dgm:cxn modelId="{D1CFB01D-6718-4A9F-8D03-93EF745EAB7E}" type="presOf" srcId="{3CDC7A12-A47A-476A-B56F-8646F65676F3}" destId="{5AE25CF9-26A9-46D8-8621-FBC23DE4E5CB}" srcOrd="0" destOrd="0" presId="urn:microsoft.com/office/officeart/2008/layout/VerticalCurvedList"/>
    <dgm:cxn modelId="{2ABE008E-6CD6-430B-A45A-05105860030E}" type="presOf" srcId="{3E00547F-05F4-4513-A212-D1FAC1864E69}" destId="{3C7CB1BB-A7FA-4190-BB7E-0DFB344D83E9}" srcOrd="0" destOrd="0" presId="urn:microsoft.com/office/officeart/2008/layout/VerticalCurvedList"/>
    <dgm:cxn modelId="{2E468B5B-EA62-4775-A996-998CC4F9DD1D}" type="presOf" srcId="{C15A965A-6405-4812-B335-301B866184CB}" destId="{49B53FDE-D31E-4719-96B1-1022D761C657}" srcOrd="0" destOrd="0" presId="urn:microsoft.com/office/officeart/2008/layout/VerticalCurvedList"/>
    <dgm:cxn modelId="{C799A0D4-C6BC-4117-8289-6433FBE87E21}" srcId="{2187A26A-0B85-40F2-9047-498E12797502}" destId="{4C0CAB41-BDBA-4421-A845-F15F8836BFEB}" srcOrd="2" destOrd="0" parTransId="{AECBAA75-8EB1-45A5-B6E6-5DFA9415DE05}" sibTransId="{8F7CE15A-D132-45EF-A5C4-0D2D7A381F4A}"/>
    <dgm:cxn modelId="{821C1230-B1EF-46C6-A9E4-FCF8216FD2A8}" type="presOf" srcId="{EC060574-F27A-4B2D-82B5-ED751811DD3C}" destId="{BBA08DD9-8EA3-456A-9B3D-062BCF7F03DF}" srcOrd="0" destOrd="0" presId="urn:microsoft.com/office/officeart/2008/layout/VerticalCurvedList"/>
    <dgm:cxn modelId="{AB6C344B-FC26-4064-A54A-5384442F1822}" srcId="{2187A26A-0B85-40F2-9047-498E12797502}" destId="{3CDC7A12-A47A-476A-B56F-8646F65676F3}" srcOrd="0" destOrd="0" parTransId="{D2B50CD0-BBF8-4596-9E6E-64A49EDC43AE}" sibTransId="{EEDEA056-2929-4686-902F-416125FD7F41}"/>
    <dgm:cxn modelId="{54546C36-5AAC-41BD-8439-C3A742EFB75D}" type="presOf" srcId="{EEDEA056-2929-4686-902F-416125FD7F41}" destId="{AFFE283F-B75C-43C9-8B01-063F6D32DD7F}" srcOrd="0" destOrd="0" presId="urn:microsoft.com/office/officeart/2008/layout/VerticalCurvedList"/>
    <dgm:cxn modelId="{98ABE006-DDBD-4D50-ABDF-944BE378E56D}" srcId="{2187A26A-0B85-40F2-9047-498E12797502}" destId="{21A6B233-1A42-4BF8-BAA8-58EB986AB5B1}" srcOrd="6" destOrd="0" parTransId="{7A05CADC-F9D5-4F0F-9EBB-C7C94F59DFB8}" sibTransId="{7F91E360-38AA-4723-B3A9-2480050AD83A}"/>
    <dgm:cxn modelId="{F93FB46A-455F-450E-ADC1-7BA9CF6FFC00}" type="presOf" srcId="{4C0CAB41-BDBA-4421-A845-F15F8836BFEB}" destId="{D38C2505-C7F3-4B9B-94BE-1E7922117087}" srcOrd="0" destOrd="0" presId="urn:microsoft.com/office/officeart/2008/layout/VerticalCurvedList"/>
    <dgm:cxn modelId="{8695D3A6-3A1F-4925-9628-830713600AB9}" srcId="{2187A26A-0B85-40F2-9047-498E12797502}" destId="{EEB2758F-2F15-46AF-89B4-04A82F124F3C}" srcOrd="1" destOrd="0" parTransId="{A4C62BA3-6CAE-4876-A3CA-8D359F27F8CA}" sibTransId="{AFCADD33-A749-4D5A-8707-3AA0D55347A3}"/>
    <dgm:cxn modelId="{FB2A6473-A195-4F88-90C1-0AA30CF93DA4}" srcId="{2187A26A-0B85-40F2-9047-498E12797502}" destId="{3E00547F-05F4-4513-A212-D1FAC1864E69}" srcOrd="3" destOrd="0" parTransId="{77E0B1EA-9738-4E97-A9E2-0325B8BC8668}" sibTransId="{34886012-8927-4A26-B759-D73B3F73296F}"/>
    <dgm:cxn modelId="{88997846-96D5-423C-A103-5F11FB4214DF}" type="presParOf" srcId="{A65F1AA5-857F-4A37-BC14-2487A6F37CEE}" destId="{C1A137C6-B3D6-43F7-AC87-DC4425C071A6}" srcOrd="0" destOrd="0" presId="urn:microsoft.com/office/officeart/2008/layout/VerticalCurvedList"/>
    <dgm:cxn modelId="{31B6115E-D1DC-48D3-94EC-7E5DCB0E3C2D}" type="presParOf" srcId="{C1A137C6-B3D6-43F7-AC87-DC4425C071A6}" destId="{1446B7E4-E471-4EF7-87C3-8010D8527D81}" srcOrd="0" destOrd="0" presId="urn:microsoft.com/office/officeart/2008/layout/VerticalCurvedList"/>
    <dgm:cxn modelId="{9CA722E1-FCE3-4A9F-8D2A-375F3123982D}" type="presParOf" srcId="{1446B7E4-E471-4EF7-87C3-8010D8527D81}" destId="{C5E482FE-B0D3-4F55-A25F-9091EB75A81A}" srcOrd="0" destOrd="0" presId="urn:microsoft.com/office/officeart/2008/layout/VerticalCurvedList"/>
    <dgm:cxn modelId="{B69E7E4D-DAD1-4D9D-9FE4-E3BA2A68C9D7}" type="presParOf" srcId="{1446B7E4-E471-4EF7-87C3-8010D8527D81}" destId="{AFFE283F-B75C-43C9-8B01-063F6D32DD7F}" srcOrd="1" destOrd="0" presId="urn:microsoft.com/office/officeart/2008/layout/VerticalCurvedList"/>
    <dgm:cxn modelId="{B7CAF235-8529-4749-AE11-78302766570B}" type="presParOf" srcId="{1446B7E4-E471-4EF7-87C3-8010D8527D81}" destId="{D84E90CF-7C75-4BD6-934B-F7F786C5F1E2}" srcOrd="2" destOrd="0" presId="urn:microsoft.com/office/officeart/2008/layout/VerticalCurvedList"/>
    <dgm:cxn modelId="{7D548387-E0BE-4371-B3D5-80620394BBF0}" type="presParOf" srcId="{1446B7E4-E471-4EF7-87C3-8010D8527D81}" destId="{27D18A2D-51BD-4E6A-9B0A-DA7CD0F8FE0E}" srcOrd="3" destOrd="0" presId="urn:microsoft.com/office/officeart/2008/layout/VerticalCurvedList"/>
    <dgm:cxn modelId="{9C5A8AE4-554B-4B54-8A56-932FEB37DB90}" type="presParOf" srcId="{C1A137C6-B3D6-43F7-AC87-DC4425C071A6}" destId="{5AE25CF9-26A9-46D8-8621-FBC23DE4E5CB}" srcOrd="1" destOrd="0" presId="urn:microsoft.com/office/officeart/2008/layout/VerticalCurvedList"/>
    <dgm:cxn modelId="{6107E2BF-9C5C-47A7-8CEB-AAF99E0C1C97}" type="presParOf" srcId="{C1A137C6-B3D6-43F7-AC87-DC4425C071A6}" destId="{2E81E748-870A-42A2-B306-7CF99C1D2DF9}" srcOrd="2" destOrd="0" presId="urn:microsoft.com/office/officeart/2008/layout/VerticalCurvedList"/>
    <dgm:cxn modelId="{D65422B0-D379-4BD5-86C1-45DEA7E06BC3}" type="presParOf" srcId="{2E81E748-870A-42A2-B306-7CF99C1D2DF9}" destId="{B965BA45-3078-4D59-81B5-55F9D7574E86}" srcOrd="0" destOrd="0" presId="urn:microsoft.com/office/officeart/2008/layout/VerticalCurvedList"/>
    <dgm:cxn modelId="{BF47FC76-3ACF-475D-A97D-285C5E32C90C}" type="presParOf" srcId="{C1A137C6-B3D6-43F7-AC87-DC4425C071A6}" destId="{FA58079D-33F0-47C9-80DE-27686391C925}" srcOrd="3" destOrd="0" presId="urn:microsoft.com/office/officeart/2008/layout/VerticalCurvedList"/>
    <dgm:cxn modelId="{587DD3F7-C36D-4FB4-950F-E8769F366540}" type="presParOf" srcId="{C1A137C6-B3D6-43F7-AC87-DC4425C071A6}" destId="{33D277D5-FA91-4E96-9A9B-287D3E202C67}" srcOrd="4" destOrd="0" presId="urn:microsoft.com/office/officeart/2008/layout/VerticalCurvedList"/>
    <dgm:cxn modelId="{41B3C86F-CA3B-4F01-BBC6-E82253F4D3AA}" type="presParOf" srcId="{33D277D5-FA91-4E96-9A9B-287D3E202C67}" destId="{BC8805A7-32B3-4133-BADF-5FE2B46674A0}" srcOrd="0" destOrd="0" presId="urn:microsoft.com/office/officeart/2008/layout/VerticalCurvedList"/>
    <dgm:cxn modelId="{918576AE-852F-4617-8B1F-CCC2A23B499A}" type="presParOf" srcId="{C1A137C6-B3D6-43F7-AC87-DC4425C071A6}" destId="{D38C2505-C7F3-4B9B-94BE-1E7922117087}" srcOrd="5" destOrd="0" presId="urn:microsoft.com/office/officeart/2008/layout/VerticalCurvedList"/>
    <dgm:cxn modelId="{64043545-C983-421E-8F4D-3378CB30BF8F}" type="presParOf" srcId="{C1A137C6-B3D6-43F7-AC87-DC4425C071A6}" destId="{648653E6-4E54-4CE0-8185-C503DD6397B6}" srcOrd="6" destOrd="0" presId="urn:microsoft.com/office/officeart/2008/layout/VerticalCurvedList"/>
    <dgm:cxn modelId="{B0947C93-3D4B-4AF3-8723-D07972A425E9}" type="presParOf" srcId="{648653E6-4E54-4CE0-8185-C503DD6397B6}" destId="{F4658D37-3C7A-49EC-8A7E-441AC9DE7DF2}" srcOrd="0" destOrd="0" presId="urn:microsoft.com/office/officeart/2008/layout/VerticalCurvedList"/>
    <dgm:cxn modelId="{0C76C0A3-53BB-4230-A37B-AC627602F0D5}" type="presParOf" srcId="{C1A137C6-B3D6-43F7-AC87-DC4425C071A6}" destId="{3C7CB1BB-A7FA-4190-BB7E-0DFB344D83E9}" srcOrd="7" destOrd="0" presId="urn:microsoft.com/office/officeart/2008/layout/VerticalCurvedList"/>
    <dgm:cxn modelId="{1D357A54-5B88-4658-923C-F15F3F852364}" type="presParOf" srcId="{C1A137C6-B3D6-43F7-AC87-DC4425C071A6}" destId="{7E7DB463-975C-4955-A00B-D9024C7CDDD0}" srcOrd="8" destOrd="0" presId="urn:microsoft.com/office/officeart/2008/layout/VerticalCurvedList"/>
    <dgm:cxn modelId="{A57DC5E5-F4B4-4B0A-8EB8-87544C628969}" type="presParOf" srcId="{7E7DB463-975C-4955-A00B-D9024C7CDDD0}" destId="{8B6DE32B-EE7A-4588-A392-213EB2F9EBD7}" srcOrd="0" destOrd="0" presId="urn:microsoft.com/office/officeart/2008/layout/VerticalCurvedList"/>
    <dgm:cxn modelId="{C7641552-B58F-4DC6-A89D-6AB3C219CA62}" type="presParOf" srcId="{C1A137C6-B3D6-43F7-AC87-DC4425C071A6}" destId="{BBA08DD9-8EA3-456A-9B3D-062BCF7F03DF}" srcOrd="9" destOrd="0" presId="urn:microsoft.com/office/officeart/2008/layout/VerticalCurvedList"/>
    <dgm:cxn modelId="{10D4598E-6BE8-46E3-B14B-992AC0C32265}" type="presParOf" srcId="{C1A137C6-B3D6-43F7-AC87-DC4425C071A6}" destId="{14942977-DDFC-44D3-990C-0BC661EB8E7C}" srcOrd="10" destOrd="0" presId="urn:microsoft.com/office/officeart/2008/layout/VerticalCurvedList"/>
    <dgm:cxn modelId="{182F4EE3-4E30-4AD1-85E6-651BBC6EC5B6}" type="presParOf" srcId="{14942977-DDFC-44D3-990C-0BC661EB8E7C}" destId="{D23F8351-DDBB-4C95-8BF0-CF74735DEFD3}" srcOrd="0" destOrd="0" presId="urn:microsoft.com/office/officeart/2008/layout/VerticalCurvedList"/>
    <dgm:cxn modelId="{219B2EEA-42CC-4DB3-A093-137AF079E7B0}" type="presParOf" srcId="{C1A137C6-B3D6-43F7-AC87-DC4425C071A6}" destId="{49B53FDE-D31E-4719-96B1-1022D761C657}" srcOrd="11" destOrd="0" presId="urn:microsoft.com/office/officeart/2008/layout/VerticalCurvedList"/>
    <dgm:cxn modelId="{B8BD31E8-925C-4D9F-BAA1-B5D7B38BED70}" type="presParOf" srcId="{C1A137C6-B3D6-43F7-AC87-DC4425C071A6}" destId="{F612AEFB-F0BD-4828-BA7F-6B6121AAA046}" srcOrd="12" destOrd="0" presId="urn:microsoft.com/office/officeart/2008/layout/VerticalCurvedList"/>
    <dgm:cxn modelId="{56525ADF-C08A-4193-9171-0B0BE87FF594}" type="presParOf" srcId="{F612AEFB-F0BD-4828-BA7F-6B6121AAA046}" destId="{825695D0-D811-4808-A58D-AEB01FE993E7}" srcOrd="0" destOrd="0" presId="urn:microsoft.com/office/officeart/2008/layout/VerticalCurvedList"/>
    <dgm:cxn modelId="{9484CA4D-3AFA-4ABF-BC7B-BF574EE2162C}" type="presParOf" srcId="{C1A137C6-B3D6-43F7-AC87-DC4425C071A6}" destId="{7B2DCF96-9373-4C28-B914-DC8F3BB3BCC4}" srcOrd="13" destOrd="0" presId="urn:microsoft.com/office/officeart/2008/layout/VerticalCurvedList"/>
    <dgm:cxn modelId="{F17A6444-4052-4967-A4F4-1BDC0DCC9350}" type="presParOf" srcId="{C1A137C6-B3D6-43F7-AC87-DC4425C071A6}" destId="{E2BFBFEE-36DB-4954-A713-C74455B0BE1D}" srcOrd="14" destOrd="0" presId="urn:microsoft.com/office/officeart/2008/layout/VerticalCurvedList"/>
    <dgm:cxn modelId="{8A80DA28-30B2-407E-877E-52931AD58C38}" type="presParOf" srcId="{E2BFBFEE-36DB-4954-A713-C74455B0BE1D}" destId="{3E501FC8-26FE-40DB-AE71-D4C031D399E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8F2B99-CFDD-42AB-A16A-976E67A41F95}"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IN"/>
        </a:p>
      </dgm:t>
    </dgm:pt>
    <dgm:pt modelId="{B9901217-4B5B-4788-8D9C-C5997EE24A51}">
      <dgm:prSet phldrT="[Text]" custT="1"/>
      <dgm:spPr/>
      <dgm:t>
        <a:bodyPr/>
        <a:lstStyle/>
        <a:p>
          <a:r>
            <a:rPr lang="en-IN" sz="1400" dirty="0" smtClean="0"/>
            <a:t>Business Environment</a:t>
          </a:r>
          <a:endParaRPr lang="en-IN" sz="1400" dirty="0"/>
        </a:p>
      </dgm:t>
    </dgm:pt>
    <dgm:pt modelId="{818FFA65-AF32-4F33-9B6B-E781B4BB6A52}" type="parTrans" cxnId="{BCC97194-42FE-447B-BC33-4C67C9977F34}">
      <dgm:prSet/>
      <dgm:spPr/>
      <dgm:t>
        <a:bodyPr/>
        <a:lstStyle/>
        <a:p>
          <a:endParaRPr lang="en-IN"/>
        </a:p>
      </dgm:t>
    </dgm:pt>
    <dgm:pt modelId="{A6B57BEC-76F8-403D-AA1B-DA80A4857101}" type="sibTrans" cxnId="{BCC97194-42FE-447B-BC33-4C67C9977F34}">
      <dgm:prSet/>
      <dgm:spPr/>
      <dgm:t>
        <a:bodyPr/>
        <a:lstStyle/>
        <a:p>
          <a:endParaRPr lang="en-IN"/>
        </a:p>
      </dgm:t>
    </dgm:pt>
    <dgm:pt modelId="{6573AE61-0F74-41F1-91D3-93CB918EBC74}">
      <dgm:prSet phldrT="[Text]" custT="1"/>
      <dgm:spPr/>
      <dgm:t>
        <a:bodyPr/>
        <a:lstStyle/>
        <a:p>
          <a:r>
            <a:rPr lang="en-IN" sz="1400" dirty="0" smtClean="0"/>
            <a:t>External Environment</a:t>
          </a:r>
          <a:endParaRPr lang="en-IN" sz="1400" dirty="0"/>
        </a:p>
      </dgm:t>
    </dgm:pt>
    <dgm:pt modelId="{6F4B45A1-178C-4DDE-AFAD-700507581FEE}" type="parTrans" cxnId="{92698F72-883B-4091-B831-491F61F2A29A}">
      <dgm:prSet/>
      <dgm:spPr/>
      <dgm:t>
        <a:bodyPr/>
        <a:lstStyle/>
        <a:p>
          <a:endParaRPr lang="en-IN"/>
        </a:p>
      </dgm:t>
    </dgm:pt>
    <dgm:pt modelId="{307FD633-01FF-4BA5-9B6C-179776769783}" type="sibTrans" cxnId="{92698F72-883B-4091-B831-491F61F2A29A}">
      <dgm:prSet/>
      <dgm:spPr/>
      <dgm:t>
        <a:bodyPr/>
        <a:lstStyle/>
        <a:p>
          <a:endParaRPr lang="en-IN"/>
        </a:p>
      </dgm:t>
    </dgm:pt>
    <dgm:pt modelId="{2AE3A7CF-85C9-4365-A458-A0BA76C23D4A}">
      <dgm:prSet phldrT="[Text]" custT="1"/>
      <dgm:spPr/>
      <dgm:t>
        <a:bodyPr/>
        <a:lstStyle/>
        <a:p>
          <a:r>
            <a:rPr lang="en-IN" sz="1400" dirty="0" smtClean="0"/>
            <a:t>Internal Environment</a:t>
          </a:r>
          <a:endParaRPr lang="en-IN" sz="1400" dirty="0"/>
        </a:p>
      </dgm:t>
    </dgm:pt>
    <dgm:pt modelId="{67C66E69-F0ED-49A0-B690-34A1AA83748E}" type="parTrans" cxnId="{6FBD31DB-41C1-4640-8FE3-B7EA570B4061}">
      <dgm:prSet/>
      <dgm:spPr/>
      <dgm:t>
        <a:bodyPr/>
        <a:lstStyle/>
        <a:p>
          <a:endParaRPr lang="en-IN"/>
        </a:p>
      </dgm:t>
    </dgm:pt>
    <dgm:pt modelId="{D231D831-3EEC-4737-9AD3-434459C04D33}" type="sibTrans" cxnId="{6FBD31DB-41C1-4640-8FE3-B7EA570B4061}">
      <dgm:prSet/>
      <dgm:spPr/>
      <dgm:t>
        <a:bodyPr/>
        <a:lstStyle/>
        <a:p>
          <a:endParaRPr lang="en-IN"/>
        </a:p>
      </dgm:t>
    </dgm:pt>
    <dgm:pt modelId="{12949E92-F853-4DDE-B980-9250D36CFD02}">
      <dgm:prSet custT="1"/>
      <dgm:spPr/>
      <dgm:t>
        <a:bodyPr/>
        <a:lstStyle/>
        <a:p>
          <a:r>
            <a:rPr lang="en-IN" sz="1400" dirty="0" smtClean="0"/>
            <a:t>Micro-Environment</a:t>
          </a:r>
          <a:endParaRPr lang="en-IN" sz="1400" dirty="0"/>
        </a:p>
      </dgm:t>
    </dgm:pt>
    <dgm:pt modelId="{C2BFA45C-BACB-468D-99C9-52861952EF15}" type="parTrans" cxnId="{2D912163-E419-4F48-9832-994EB2BD575E}">
      <dgm:prSet/>
      <dgm:spPr/>
      <dgm:t>
        <a:bodyPr/>
        <a:lstStyle/>
        <a:p>
          <a:endParaRPr lang="en-IN"/>
        </a:p>
      </dgm:t>
    </dgm:pt>
    <dgm:pt modelId="{FAF5133E-6434-49D5-910D-9F593E04DFFA}" type="sibTrans" cxnId="{2D912163-E419-4F48-9832-994EB2BD575E}">
      <dgm:prSet/>
      <dgm:spPr/>
      <dgm:t>
        <a:bodyPr/>
        <a:lstStyle/>
        <a:p>
          <a:endParaRPr lang="en-IN"/>
        </a:p>
      </dgm:t>
    </dgm:pt>
    <dgm:pt modelId="{A6F8F699-F995-49A7-B82F-CD184E42EEFD}">
      <dgm:prSet custT="1"/>
      <dgm:spPr/>
      <dgm:t>
        <a:bodyPr/>
        <a:lstStyle/>
        <a:p>
          <a:r>
            <a:rPr lang="en-IN" sz="1400" dirty="0" smtClean="0"/>
            <a:t>Macro-Environment</a:t>
          </a:r>
          <a:endParaRPr lang="en-IN" sz="1400" dirty="0"/>
        </a:p>
      </dgm:t>
    </dgm:pt>
    <dgm:pt modelId="{E2C7176A-49A9-4641-B32B-96446EF46AA3}" type="parTrans" cxnId="{7906068D-31BD-4946-A7E7-559EF2D4011E}">
      <dgm:prSet/>
      <dgm:spPr/>
      <dgm:t>
        <a:bodyPr/>
        <a:lstStyle/>
        <a:p>
          <a:endParaRPr lang="en-IN"/>
        </a:p>
      </dgm:t>
    </dgm:pt>
    <dgm:pt modelId="{6C3EB0EC-55C8-487F-8FEB-98F9A703A3B1}" type="sibTrans" cxnId="{7906068D-31BD-4946-A7E7-559EF2D4011E}">
      <dgm:prSet/>
      <dgm:spPr/>
      <dgm:t>
        <a:bodyPr/>
        <a:lstStyle/>
        <a:p>
          <a:endParaRPr lang="en-IN"/>
        </a:p>
      </dgm:t>
    </dgm:pt>
    <dgm:pt modelId="{0861912B-E821-46D9-BBA8-5D0C0AD53073}">
      <dgm:prSet custT="1"/>
      <dgm:spPr/>
      <dgm:t>
        <a:bodyPr/>
        <a:lstStyle/>
        <a:p>
          <a:r>
            <a:rPr lang="en-IN" sz="1400" dirty="0" smtClean="0"/>
            <a:t>Customer</a:t>
          </a:r>
        </a:p>
        <a:p>
          <a:r>
            <a:rPr lang="en-IN" sz="1400" dirty="0" smtClean="0"/>
            <a:t>Suppliers</a:t>
          </a:r>
        </a:p>
        <a:p>
          <a:r>
            <a:rPr lang="en-IN" sz="1400" dirty="0" smtClean="0"/>
            <a:t>Competitors</a:t>
          </a:r>
        </a:p>
        <a:p>
          <a:r>
            <a:rPr lang="en-IN" sz="1400" dirty="0" smtClean="0"/>
            <a:t>Public</a:t>
          </a:r>
        </a:p>
        <a:p>
          <a:r>
            <a:rPr lang="en-IN" sz="1400" dirty="0" smtClean="0"/>
            <a:t>Financiers</a:t>
          </a:r>
        </a:p>
        <a:p>
          <a:r>
            <a:rPr lang="en-IN" sz="1400" dirty="0" smtClean="0"/>
            <a:t>Marketing Intermediaries</a:t>
          </a:r>
          <a:endParaRPr lang="en-IN" sz="1400" dirty="0"/>
        </a:p>
      </dgm:t>
    </dgm:pt>
    <dgm:pt modelId="{411D1F9C-50DB-4B68-9FB5-4434A6716AD9}" type="parTrans" cxnId="{13A92CDA-FAD5-49CD-A2D7-D8D6BEF42C63}">
      <dgm:prSet/>
      <dgm:spPr/>
      <dgm:t>
        <a:bodyPr/>
        <a:lstStyle/>
        <a:p>
          <a:endParaRPr lang="en-IN"/>
        </a:p>
      </dgm:t>
    </dgm:pt>
    <dgm:pt modelId="{1D263A7A-0294-41C5-B2A8-B7C8B602C92B}" type="sibTrans" cxnId="{13A92CDA-FAD5-49CD-A2D7-D8D6BEF42C63}">
      <dgm:prSet/>
      <dgm:spPr/>
      <dgm:t>
        <a:bodyPr/>
        <a:lstStyle/>
        <a:p>
          <a:endParaRPr lang="en-IN"/>
        </a:p>
      </dgm:t>
    </dgm:pt>
    <dgm:pt modelId="{864A63D9-199D-4CB0-9F5D-6690EAC718D1}">
      <dgm:prSet/>
      <dgm:spPr/>
      <dgm:t>
        <a:bodyPr/>
        <a:lstStyle/>
        <a:p>
          <a:r>
            <a:rPr lang="en-IN" dirty="0" smtClean="0"/>
            <a:t>Economic Factors</a:t>
          </a:r>
        </a:p>
        <a:p>
          <a:r>
            <a:rPr lang="en-IN" dirty="0" smtClean="0"/>
            <a:t>Social/Cultural Factors</a:t>
          </a:r>
        </a:p>
        <a:p>
          <a:r>
            <a:rPr lang="en-IN" dirty="0" smtClean="0"/>
            <a:t>Demographic Factors</a:t>
          </a:r>
        </a:p>
        <a:p>
          <a:r>
            <a:rPr lang="en-IN" dirty="0" smtClean="0"/>
            <a:t>Political/Govt. Factors</a:t>
          </a:r>
        </a:p>
        <a:p>
          <a:r>
            <a:rPr lang="en-IN" dirty="0" smtClean="0"/>
            <a:t>Natural Factors</a:t>
          </a:r>
        </a:p>
        <a:p>
          <a:r>
            <a:rPr lang="en-IN" dirty="0" smtClean="0"/>
            <a:t>Technological Factors</a:t>
          </a:r>
        </a:p>
        <a:p>
          <a:r>
            <a:rPr lang="en-IN" dirty="0" smtClean="0"/>
            <a:t>Global Factors</a:t>
          </a:r>
          <a:endParaRPr lang="en-IN" dirty="0"/>
        </a:p>
      </dgm:t>
    </dgm:pt>
    <dgm:pt modelId="{1689B952-9FDB-4BAA-BE40-53332342175A}" type="parTrans" cxnId="{C194A5AC-AAB4-4ABA-BB4E-DF06161266A6}">
      <dgm:prSet/>
      <dgm:spPr/>
      <dgm:t>
        <a:bodyPr/>
        <a:lstStyle/>
        <a:p>
          <a:endParaRPr lang="en-IN"/>
        </a:p>
      </dgm:t>
    </dgm:pt>
    <dgm:pt modelId="{14DD5468-4C05-480E-B1EF-E76221D5F633}" type="sibTrans" cxnId="{C194A5AC-AAB4-4ABA-BB4E-DF06161266A6}">
      <dgm:prSet/>
      <dgm:spPr/>
      <dgm:t>
        <a:bodyPr/>
        <a:lstStyle/>
        <a:p>
          <a:endParaRPr lang="en-IN"/>
        </a:p>
      </dgm:t>
    </dgm:pt>
    <dgm:pt modelId="{34E1B365-FC79-4421-BF7F-A626D5BDF01C}">
      <dgm:prSet custT="1"/>
      <dgm:spPr/>
      <dgm:t>
        <a:bodyPr/>
        <a:lstStyle/>
        <a:p>
          <a:r>
            <a:rPr lang="en-IN" sz="1400" dirty="0" smtClean="0"/>
            <a:t>Value System</a:t>
          </a:r>
        </a:p>
        <a:p>
          <a:r>
            <a:rPr lang="en-IN" sz="1400" dirty="0" smtClean="0"/>
            <a:t>Mission/Objectives</a:t>
          </a:r>
        </a:p>
        <a:p>
          <a:r>
            <a:rPr lang="en-IN" sz="1400" dirty="0" smtClean="0"/>
            <a:t>Management Structure/Nature</a:t>
          </a:r>
        </a:p>
        <a:p>
          <a:r>
            <a:rPr lang="en-IN" sz="1400" dirty="0" smtClean="0"/>
            <a:t>Internal power Relationship</a:t>
          </a:r>
        </a:p>
        <a:p>
          <a:r>
            <a:rPr lang="en-IN" sz="1400" dirty="0" smtClean="0"/>
            <a:t>Brand Equity</a:t>
          </a:r>
        </a:p>
        <a:p>
          <a:r>
            <a:rPr lang="en-IN" sz="1400" dirty="0" smtClean="0"/>
            <a:t>Physical Assets</a:t>
          </a:r>
        </a:p>
        <a:p>
          <a:r>
            <a:rPr lang="en-IN" sz="1400" dirty="0" smtClean="0"/>
            <a:t>R &amp; D and Technological Capabilities</a:t>
          </a:r>
        </a:p>
        <a:p>
          <a:r>
            <a:rPr lang="en-IN" sz="1400" dirty="0" smtClean="0"/>
            <a:t>Human Resources</a:t>
          </a:r>
        </a:p>
        <a:p>
          <a:r>
            <a:rPr lang="en-IN" sz="1400" dirty="0" smtClean="0"/>
            <a:t>Marketing Capabilities</a:t>
          </a:r>
          <a:endParaRPr lang="en-IN" sz="1400" dirty="0"/>
        </a:p>
      </dgm:t>
    </dgm:pt>
    <dgm:pt modelId="{E2926D7B-FB4C-4507-A365-32A8A445A6B1}" type="parTrans" cxnId="{799DA019-22DD-4884-92AE-E133B1F0E394}">
      <dgm:prSet/>
      <dgm:spPr/>
      <dgm:t>
        <a:bodyPr/>
        <a:lstStyle/>
        <a:p>
          <a:endParaRPr lang="en-IN"/>
        </a:p>
      </dgm:t>
    </dgm:pt>
    <dgm:pt modelId="{5058EB34-2D1C-4E07-BDAF-1B095AA0470E}" type="sibTrans" cxnId="{799DA019-22DD-4884-92AE-E133B1F0E394}">
      <dgm:prSet/>
      <dgm:spPr/>
      <dgm:t>
        <a:bodyPr/>
        <a:lstStyle/>
        <a:p>
          <a:endParaRPr lang="en-IN"/>
        </a:p>
      </dgm:t>
    </dgm:pt>
    <dgm:pt modelId="{5528EA9A-1650-4B8A-8A56-1EC3E07F5B5F}" type="pres">
      <dgm:prSet presAssocID="{968F2B99-CFDD-42AB-A16A-976E67A41F95}" presName="hierChild1" presStyleCnt="0">
        <dgm:presLayoutVars>
          <dgm:orgChart val="1"/>
          <dgm:chPref val="1"/>
          <dgm:dir/>
          <dgm:animOne val="branch"/>
          <dgm:animLvl val="lvl"/>
          <dgm:resizeHandles/>
        </dgm:presLayoutVars>
      </dgm:prSet>
      <dgm:spPr/>
      <dgm:t>
        <a:bodyPr/>
        <a:lstStyle/>
        <a:p>
          <a:endParaRPr lang="en-IN"/>
        </a:p>
      </dgm:t>
    </dgm:pt>
    <dgm:pt modelId="{D6B98D35-DD49-4DB4-AF68-5AF38CE4579D}" type="pres">
      <dgm:prSet presAssocID="{B9901217-4B5B-4788-8D9C-C5997EE24A51}" presName="hierRoot1" presStyleCnt="0">
        <dgm:presLayoutVars>
          <dgm:hierBranch val="init"/>
        </dgm:presLayoutVars>
      </dgm:prSet>
      <dgm:spPr/>
    </dgm:pt>
    <dgm:pt modelId="{0F73CEF4-7D08-4713-9626-08FD66430699}" type="pres">
      <dgm:prSet presAssocID="{B9901217-4B5B-4788-8D9C-C5997EE24A51}" presName="rootComposite1" presStyleCnt="0"/>
      <dgm:spPr/>
    </dgm:pt>
    <dgm:pt modelId="{5BAAEE93-C96B-454A-88F2-D5C94F196237}" type="pres">
      <dgm:prSet presAssocID="{B9901217-4B5B-4788-8D9C-C5997EE24A51}" presName="rootText1" presStyleLbl="node0" presStyleIdx="0" presStyleCnt="1" custScaleX="200125" custScaleY="73999" custLinFactNeighborX="-1801" custLinFactNeighborY="-321">
        <dgm:presLayoutVars>
          <dgm:chPref val="3"/>
        </dgm:presLayoutVars>
      </dgm:prSet>
      <dgm:spPr/>
      <dgm:t>
        <a:bodyPr/>
        <a:lstStyle/>
        <a:p>
          <a:endParaRPr lang="en-IN"/>
        </a:p>
      </dgm:t>
    </dgm:pt>
    <dgm:pt modelId="{95E6186E-C42B-4F64-8D31-D11FCB8CF2AF}" type="pres">
      <dgm:prSet presAssocID="{B9901217-4B5B-4788-8D9C-C5997EE24A51}" presName="rootConnector1" presStyleLbl="node1" presStyleIdx="0" presStyleCnt="0"/>
      <dgm:spPr/>
      <dgm:t>
        <a:bodyPr/>
        <a:lstStyle/>
        <a:p>
          <a:endParaRPr lang="en-IN"/>
        </a:p>
      </dgm:t>
    </dgm:pt>
    <dgm:pt modelId="{DB07B8A8-F536-434E-9CE7-F199DA0B7462}" type="pres">
      <dgm:prSet presAssocID="{B9901217-4B5B-4788-8D9C-C5997EE24A51}" presName="hierChild2" presStyleCnt="0"/>
      <dgm:spPr/>
    </dgm:pt>
    <dgm:pt modelId="{1501D8F8-0B81-410C-98E2-9461EA997E56}" type="pres">
      <dgm:prSet presAssocID="{6F4B45A1-178C-4DDE-AFAD-700507581FEE}" presName="Name37" presStyleLbl="parChTrans1D2" presStyleIdx="0" presStyleCnt="2"/>
      <dgm:spPr/>
      <dgm:t>
        <a:bodyPr/>
        <a:lstStyle/>
        <a:p>
          <a:endParaRPr lang="en-IN"/>
        </a:p>
      </dgm:t>
    </dgm:pt>
    <dgm:pt modelId="{92CB411F-D2D2-4815-942D-D5A54D8C9C3A}" type="pres">
      <dgm:prSet presAssocID="{6573AE61-0F74-41F1-91D3-93CB918EBC74}" presName="hierRoot2" presStyleCnt="0">
        <dgm:presLayoutVars>
          <dgm:hierBranch val="init"/>
        </dgm:presLayoutVars>
      </dgm:prSet>
      <dgm:spPr/>
    </dgm:pt>
    <dgm:pt modelId="{F1346EFF-FDB5-489D-B01A-500F5C0A4BBF}" type="pres">
      <dgm:prSet presAssocID="{6573AE61-0F74-41F1-91D3-93CB918EBC74}" presName="rootComposite" presStyleCnt="0"/>
      <dgm:spPr/>
    </dgm:pt>
    <dgm:pt modelId="{0A24E85C-8604-49AB-889E-4A738A913F11}" type="pres">
      <dgm:prSet presAssocID="{6573AE61-0F74-41F1-91D3-93CB918EBC74}" presName="rootText" presStyleLbl="node2" presStyleIdx="0" presStyleCnt="2" custScaleX="199672">
        <dgm:presLayoutVars>
          <dgm:chPref val="3"/>
        </dgm:presLayoutVars>
      </dgm:prSet>
      <dgm:spPr/>
      <dgm:t>
        <a:bodyPr/>
        <a:lstStyle/>
        <a:p>
          <a:endParaRPr lang="en-IN"/>
        </a:p>
      </dgm:t>
    </dgm:pt>
    <dgm:pt modelId="{3A7BEAAE-FCD3-45E9-9688-625A63C1D74F}" type="pres">
      <dgm:prSet presAssocID="{6573AE61-0F74-41F1-91D3-93CB918EBC74}" presName="rootConnector" presStyleLbl="node2" presStyleIdx="0" presStyleCnt="2"/>
      <dgm:spPr/>
      <dgm:t>
        <a:bodyPr/>
        <a:lstStyle/>
        <a:p>
          <a:endParaRPr lang="en-IN"/>
        </a:p>
      </dgm:t>
    </dgm:pt>
    <dgm:pt modelId="{BF55DBFE-3525-4FFB-9487-5F94BEFB8844}" type="pres">
      <dgm:prSet presAssocID="{6573AE61-0F74-41F1-91D3-93CB918EBC74}" presName="hierChild4" presStyleCnt="0"/>
      <dgm:spPr/>
    </dgm:pt>
    <dgm:pt modelId="{C76C0F10-4D57-4E2A-BDD0-1D02F09B30DB}" type="pres">
      <dgm:prSet presAssocID="{C2BFA45C-BACB-468D-99C9-52861952EF15}" presName="Name37" presStyleLbl="parChTrans1D3" presStyleIdx="0" presStyleCnt="3"/>
      <dgm:spPr/>
      <dgm:t>
        <a:bodyPr/>
        <a:lstStyle/>
        <a:p>
          <a:endParaRPr lang="en-IN"/>
        </a:p>
      </dgm:t>
    </dgm:pt>
    <dgm:pt modelId="{ADBB33AD-BD8E-4692-A425-172FF0422A84}" type="pres">
      <dgm:prSet presAssocID="{12949E92-F853-4DDE-B980-9250D36CFD02}" presName="hierRoot2" presStyleCnt="0">
        <dgm:presLayoutVars>
          <dgm:hierBranch val="init"/>
        </dgm:presLayoutVars>
      </dgm:prSet>
      <dgm:spPr/>
    </dgm:pt>
    <dgm:pt modelId="{AA60112A-6869-49A8-9395-1F79734F0CAD}" type="pres">
      <dgm:prSet presAssocID="{12949E92-F853-4DDE-B980-9250D36CFD02}" presName="rootComposite" presStyleCnt="0"/>
      <dgm:spPr/>
    </dgm:pt>
    <dgm:pt modelId="{5773E498-1A06-4266-87ED-1826DD5E6D95}" type="pres">
      <dgm:prSet presAssocID="{12949E92-F853-4DDE-B980-9250D36CFD02}" presName="rootText" presStyleLbl="node3" presStyleIdx="0" presStyleCnt="3" custScaleX="113679">
        <dgm:presLayoutVars>
          <dgm:chPref val="3"/>
        </dgm:presLayoutVars>
      </dgm:prSet>
      <dgm:spPr/>
      <dgm:t>
        <a:bodyPr/>
        <a:lstStyle/>
        <a:p>
          <a:endParaRPr lang="en-IN"/>
        </a:p>
      </dgm:t>
    </dgm:pt>
    <dgm:pt modelId="{CEFF3CF4-E994-4E9C-ADF6-B4D0660DD186}" type="pres">
      <dgm:prSet presAssocID="{12949E92-F853-4DDE-B980-9250D36CFD02}" presName="rootConnector" presStyleLbl="node3" presStyleIdx="0" presStyleCnt="3"/>
      <dgm:spPr/>
      <dgm:t>
        <a:bodyPr/>
        <a:lstStyle/>
        <a:p>
          <a:endParaRPr lang="en-IN"/>
        </a:p>
      </dgm:t>
    </dgm:pt>
    <dgm:pt modelId="{7EEAE6D3-AC17-47F9-B17E-9138428E4F8B}" type="pres">
      <dgm:prSet presAssocID="{12949E92-F853-4DDE-B980-9250D36CFD02}" presName="hierChild4" presStyleCnt="0"/>
      <dgm:spPr/>
    </dgm:pt>
    <dgm:pt modelId="{8371C130-39A4-4430-8197-93733B93D608}" type="pres">
      <dgm:prSet presAssocID="{411D1F9C-50DB-4B68-9FB5-4434A6716AD9}" presName="Name37" presStyleLbl="parChTrans1D4" presStyleIdx="0" presStyleCnt="2"/>
      <dgm:spPr/>
      <dgm:t>
        <a:bodyPr/>
        <a:lstStyle/>
        <a:p>
          <a:endParaRPr lang="en-IN"/>
        </a:p>
      </dgm:t>
    </dgm:pt>
    <dgm:pt modelId="{712AEF6C-BBE4-4AF1-AF18-9F19DF5F7683}" type="pres">
      <dgm:prSet presAssocID="{0861912B-E821-46D9-BBA8-5D0C0AD53073}" presName="hierRoot2" presStyleCnt="0">
        <dgm:presLayoutVars>
          <dgm:hierBranch val="init"/>
        </dgm:presLayoutVars>
      </dgm:prSet>
      <dgm:spPr/>
    </dgm:pt>
    <dgm:pt modelId="{346BCC1C-4B0D-4B1A-B3B9-3A26F355ECAD}" type="pres">
      <dgm:prSet presAssocID="{0861912B-E821-46D9-BBA8-5D0C0AD53073}" presName="rootComposite" presStyleCnt="0"/>
      <dgm:spPr/>
    </dgm:pt>
    <dgm:pt modelId="{5BC98783-408B-4E9D-99B6-701B9B0D9824}" type="pres">
      <dgm:prSet presAssocID="{0861912B-E821-46D9-BBA8-5D0C0AD53073}" presName="rootText" presStyleLbl="node4" presStyleIdx="0" presStyleCnt="2" custScaleX="150794" custScaleY="238325">
        <dgm:presLayoutVars>
          <dgm:chPref val="3"/>
        </dgm:presLayoutVars>
      </dgm:prSet>
      <dgm:spPr/>
      <dgm:t>
        <a:bodyPr/>
        <a:lstStyle/>
        <a:p>
          <a:endParaRPr lang="en-IN"/>
        </a:p>
      </dgm:t>
    </dgm:pt>
    <dgm:pt modelId="{0EE5ADC5-DC15-47CC-8E39-334911724889}" type="pres">
      <dgm:prSet presAssocID="{0861912B-E821-46D9-BBA8-5D0C0AD53073}" presName="rootConnector" presStyleLbl="node4" presStyleIdx="0" presStyleCnt="2"/>
      <dgm:spPr/>
      <dgm:t>
        <a:bodyPr/>
        <a:lstStyle/>
        <a:p>
          <a:endParaRPr lang="en-IN"/>
        </a:p>
      </dgm:t>
    </dgm:pt>
    <dgm:pt modelId="{2FAB41CF-8E9F-4461-8A9F-FAB68B6BC4F7}" type="pres">
      <dgm:prSet presAssocID="{0861912B-E821-46D9-BBA8-5D0C0AD53073}" presName="hierChild4" presStyleCnt="0"/>
      <dgm:spPr/>
    </dgm:pt>
    <dgm:pt modelId="{139A69C1-5912-4FDD-B99C-A0490241388F}" type="pres">
      <dgm:prSet presAssocID="{0861912B-E821-46D9-BBA8-5D0C0AD53073}" presName="hierChild5" presStyleCnt="0"/>
      <dgm:spPr/>
    </dgm:pt>
    <dgm:pt modelId="{19C72C66-9EF1-43B4-9BBD-1B73DD6DA136}" type="pres">
      <dgm:prSet presAssocID="{12949E92-F853-4DDE-B980-9250D36CFD02}" presName="hierChild5" presStyleCnt="0"/>
      <dgm:spPr/>
    </dgm:pt>
    <dgm:pt modelId="{9D4E74D5-B20D-4607-8920-7DF8F5C44B04}" type="pres">
      <dgm:prSet presAssocID="{E2C7176A-49A9-4641-B32B-96446EF46AA3}" presName="Name37" presStyleLbl="parChTrans1D3" presStyleIdx="1" presStyleCnt="3"/>
      <dgm:spPr/>
      <dgm:t>
        <a:bodyPr/>
        <a:lstStyle/>
        <a:p>
          <a:endParaRPr lang="en-IN"/>
        </a:p>
      </dgm:t>
    </dgm:pt>
    <dgm:pt modelId="{20AB62E4-0A04-42B1-B570-88C018C80B86}" type="pres">
      <dgm:prSet presAssocID="{A6F8F699-F995-49A7-B82F-CD184E42EEFD}" presName="hierRoot2" presStyleCnt="0">
        <dgm:presLayoutVars>
          <dgm:hierBranch val="init"/>
        </dgm:presLayoutVars>
      </dgm:prSet>
      <dgm:spPr/>
    </dgm:pt>
    <dgm:pt modelId="{C9BBA29D-F380-4E01-A570-92E7B23214D1}" type="pres">
      <dgm:prSet presAssocID="{A6F8F699-F995-49A7-B82F-CD184E42EEFD}" presName="rootComposite" presStyleCnt="0"/>
      <dgm:spPr/>
    </dgm:pt>
    <dgm:pt modelId="{1F2DE4DE-4B3D-4CB9-B2E9-D961C92528E2}" type="pres">
      <dgm:prSet presAssocID="{A6F8F699-F995-49A7-B82F-CD184E42EEFD}" presName="rootText" presStyleLbl="node3" presStyleIdx="1" presStyleCnt="3" custScaleX="139941">
        <dgm:presLayoutVars>
          <dgm:chPref val="3"/>
        </dgm:presLayoutVars>
      </dgm:prSet>
      <dgm:spPr/>
      <dgm:t>
        <a:bodyPr/>
        <a:lstStyle/>
        <a:p>
          <a:endParaRPr lang="en-IN"/>
        </a:p>
      </dgm:t>
    </dgm:pt>
    <dgm:pt modelId="{3EE921FB-1C7E-48D3-B2F8-BDE20CECC9D6}" type="pres">
      <dgm:prSet presAssocID="{A6F8F699-F995-49A7-B82F-CD184E42EEFD}" presName="rootConnector" presStyleLbl="node3" presStyleIdx="1" presStyleCnt="3"/>
      <dgm:spPr/>
      <dgm:t>
        <a:bodyPr/>
        <a:lstStyle/>
        <a:p>
          <a:endParaRPr lang="en-IN"/>
        </a:p>
      </dgm:t>
    </dgm:pt>
    <dgm:pt modelId="{3E5F7133-9C99-431D-913E-D0802FA90FBC}" type="pres">
      <dgm:prSet presAssocID="{A6F8F699-F995-49A7-B82F-CD184E42EEFD}" presName="hierChild4" presStyleCnt="0"/>
      <dgm:spPr/>
    </dgm:pt>
    <dgm:pt modelId="{325FCD8E-3F59-4F5B-B6E2-86F4EEAA9FED}" type="pres">
      <dgm:prSet presAssocID="{1689B952-9FDB-4BAA-BE40-53332342175A}" presName="Name37" presStyleLbl="parChTrans1D4" presStyleIdx="1" presStyleCnt="2"/>
      <dgm:spPr/>
      <dgm:t>
        <a:bodyPr/>
        <a:lstStyle/>
        <a:p>
          <a:endParaRPr lang="en-IN"/>
        </a:p>
      </dgm:t>
    </dgm:pt>
    <dgm:pt modelId="{3224FB0E-5431-4E1F-B40A-16C9F66460EA}" type="pres">
      <dgm:prSet presAssocID="{864A63D9-199D-4CB0-9F5D-6690EAC718D1}" presName="hierRoot2" presStyleCnt="0">
        <dgm:presLayoutVars>
          <dgm:hierBranch val="init"/>
        </dgm:presLayoutVars>
      </dgm:prSet>
      <dgm:spPr/>
    </dgm:pt>
    <dgm:pt modelId="{699011BE-C5B8-47D4-AE99-2DA7684A799D}" type="pres">
      <dgm:prSet presAssocID="{864A63D9-199D-4CB0-9F5D-6690EAC718D1}" presName="rootComposite" presStyleCnt="0"/>
      <dgm:spPr/>
    </dgm:pt>
    <dgm:pt modelId="{C6428B3F-BCB3-4CCB-BE6B-61937E9FE3ED}" type="pres">
      <dgm:prSet presAssocID="{864A63D9-199D-4CB0-9F5D-6690EAC718D1}" presName="rootText" presStyleLbl="node4" presStyleIdx="1" presStyleCnt="2" custScaleX="167597" custScaleY="248195">
        <dgm:presLayoutVars>
          <dgm:chPref val="3"/>
        </dgm:presLayoutVars>
      </dgm:prSet>
      <dgm:spPr/>
      <dgm:t>
        <a:bodyPr/>
        <a:lstStyle/>
        <a:p>
          <a:endParaRPr lang="en-IN"/>
        </a:p>
      </dgm:t>
    </dgm:pt>
    <dgm:pt modelId="{259042F8-8CA7-4E17-9397-A6A66A936891}" type="pres">
      <dgm:prSet presAssocID="{864A63D9-199D-4CB0-9F5D-6690EAC718D1}" presName="rootConnector" presStyleLbl="node4" presStyleIdx="1" presStyleCnt="2"/>
      <dgm:spPr/>
      <dgm:t>
        <a:bodyPr/>
        <a:lstStyle/>
        <a:p>
          <a:endParaRPr lang="en-IN"/>
        </a:p>
      </dgm:t>
    </dgm:pt>
    <dgm:pt modelId="{7E0A45F8-8075-4C21-8A57-B26684A83818}" type="pres">
      <dgm:prSet presAssocID="{864A63D9-199D-4CB0-9F5D-6690EAC718D1}" presName="hierChild4" presStyleCnt="0"/>
      <dgm:spPr/>
    </dgm:pt>
    <dgm:pt modelId="{68241093-A7DA-4CBC-BDA4-7254E7412746}" type="pres">
      <dgm:prSet presAssocID="{864A63D9-199D-4CB0-9F5D-6690EAC718D1}" presName="hierChild5" presStyleCnt="0"/>
      <dgm:spPr/>
    </dgm:pt>
    <dgm:pt modelId="{374F3C65-2325-4FDD-B79B-D1B8CB84243F}" type="pres">
      <dgm:prSet presAssocID="{A6F8F699-F995-49A7-B82F-CD184E42EEFD}" presName="hierChild5" presStyleCnt="0"/>
      <dgm:spPr/>
    </dgm:pt>
    <dgm:pt modelId="{C511D6C5-3218-42D4-81C7-6E2C8E87602D}" type="pres">
      <dgm:prSet presAssocID="{6573AE61-0F74-41F1-91D3-93CB918EBC74}" presName="hierChild5" presStyleCnt="0"/>
      <dgm:spPr/>
    </dgm:pt>
    <dgm:pt modelId="{47B0FDDC-3BE1-49F8-836D-E2372C2E0BE6}" type="pres">
      <dgm:prSet presAssocID="{67C66E69-F0ED-49A0-B690-34A1AA83748E}" presName="Name37" presStyleLbl="parChTrans1D2" presStyleIdx="1" presStyleCnt="2"/>
      <dgm:spPr/>
      <dgm:t>
        <a:bodyPr/>
        <a:lstStyle/>
        <a:p>
          <a:endParaRPr lang="en-IN"/>
        </a:p>
      </dgm:t>
    </dgm:pt>
    <dgm:pt modelId="{0648FDA6-6F85-41EF-BAEC-43C8EAF78604}" type="pres">
      <dgm:prSet presAssocID="{2AE3A7CF-85C9-4365-A458-A0BA76C23D4A}" presName="hierRoot2" presStyleCnt="0">
        <dgm:presLayoutVars>
          <dgm:hierBranch val="init"/>
        </dgm:presLayoutVars>
      </dgm:prSet>
      <dgm:spPr/>
    </dgm:pt>
    <dgm:pt modelId="{927AA291-5848-45BF-BFD9-A3E7F346875D}" type="pres">
      <dgm:prSet presAssocID="{2AE3A7CF-85C9-4365-A458-A0BA76C23D4A}" presName="rootComposite" presStyleCnt="0"/>
      <dgm:spPr/>
    </dgm:pt>
    <dgm:pt modelId="{958B2ECB-41E8-4DD5-B3D0-D4632C8BE8EC}" type="pres">
      <dgm:prSet presAssocID="{2AE3A7CF-85C9-4365-A458-A0BA76C23D4A}" presName="rootText" presStyleLbl="node2" presStyleIdx="1" presStyleCnt="2" custScaleX="182589">
        <dgm:presLayoutVars>
          <dgm:chPref val="3"/>
        </dgm:presLayoutVars>
      </dgm:prSet>
      <dgm:spPr/>
      <dgm:t>
        <a:bodyPr/>
        <a:lstStyle/>
        <a:p>
          <a:endParaRPr lang="en-IN"/>
        </a:p>
      </dgm:t>
    </dgm:pt>
    <dgm:pt modelId="{4843464A-776D-465C-8507-6B837B775E1C}" type="pres">
      <dgm:prSet presAssocID="{2AE3A7CF-85C9-4365-A458-A0BA76C23D4A}" presName="rootConnector" presStyleLbl="node2" presStyleIdx="1" presStyleCnt="2"/>
      <dgm:spPr/>
      <dgm:t>
        <a:bodyPr/>
        <a:lstStyle/>
        <a:p>
          <a:endParaRPr lang="en-IN"/>
        </a:p>
      </dgm:t>
    </dgm:pt>
    <dgm:pt modelId="{7528AF60-E99F-4A55-AFD2-01C9412F3E67}" type="pres">
      <dgm:prSet presAssocID="{2AE3A7CF-85C9-4365-A458-A0BA76C23D4A}" presName="hierChild4" presStyleCnt="0"/>
      <dgm:spPr/>
    </dgm:pt>
    <dgm:pt modelId="{28B7A834-EEDC-4224-B3BF-5C8592DB4B86}" type="pres">
      <dgm:prSet presAssocID="{E2926D7B-FB4C-4507-A365-32A8A445A6B1}" presName="Name37" presStyleLbl="parChTrans1D3" presStyleIdx="2" presStyleCnt="3"/>
      <dgm:spPr/>
      <dgm:t>
        <a:bodyPr/>
        <a:lstStyle/>
        <a:p>
          <a:endParaRPr lang="en-IN"/>
        </a:p>
      </dgm:t>
    </dgm:pt>
    <dgm:pt modelId="{5AC29D9A-3A3B-474C-BDD5-7AD289ABFC7D}" type="pres">
      <dgm:prSet presAssocID="{34E1B365-FC79-4421-BF7F-A626D5BDF01C}" presName="hierRoot2" presStyleCnt="0">
        <dgm:presLayoutVars>
          <dgm:hierBranch val="init"/>
        </dgm:presLayoutVars>
      </dgm:prSet>
      <dgm:spPr/>
    </dgm:pt>
    <dgm:pt modelId="{AD44EB2D-FA3C-4693-BD4E-5EB2F7DFE7F2}" type="pres">
      <dgm:prSet presAssocID="{34E1B365-FC79-4421-BF7F-A626D5BDF01C}" presName="rootComposite" presStyleCnt="0"/>
      <dgm:spPr/>
    </dgm:pt>
    <dgm:pt modelId="{941EB6F2-62F0-4BEA-95E5-84662B1C3F7E}" type="pres">
      <dgm:prSet presAssocID="{34E1B365-FC79-4421-BF7F-A626D5BDF01C}" presName="rootText" presStyleLbl="node3" presStyleIdx="2" presStyleCnt="3" custScaleX="200914" custScaleY="526957">
        <dgm:presLayoutVars>
          <dgm:chPref val="3"/>
        </dgm:presLayoutVars>
      </dgm:prSet>
      <dgm:spPr/>
      <dgm:t>
        <a:bodyPr/>
        <a:lstStyle/>
        <a:p>
          <a:endParaRPr lang="en-IN"/>
        </a:p>
      </dgm:t>
    </dgm:pt>
    <dgm:pt modelId="{074E04D3-6E6F-459F-B098-83EB164A4EA8}" type="pres">
      <dgm:prSet presAssocID="{34E1B365-FC79-4421-BF7F-A626D5BDF01C}" presName="rootConnector" presStyleLbl="node3" presStyleIdx="2" presStyleCnt="3"/>
      <dgm:spPr/>
      <dgm:t>
        <a:bodyPr/>
        <a:lstStyle/>
        <a:p>
          <a:endParaRPr lang="en-IN"/>
        </a:p>
      </dgm:t>
    </dgm:pt>
    <dgm:pt modelId="{B9C8E41F-E7E2-4805-AA85-01223AE49ACA}" type="pres">
      <dgm:prSet presAssocID="{34E1B365-FC79-4421-BF7F-A626D5BDF01C}" presName="hierChild4" presStyleCnt="0"/>
      <dgm:spPr/>
    </dgm:pt>
    <dgm:pt modelId="{BEB6849C-655A-4789-BD9C-957E1EAFF987}" type="pres">
      <dgm:prSet presAssocID="{34E1B365-FC79-4421-BF7F-A626D5BDF01C}" presName="hierChild5" presStyleCnt="0"/>
      <dgm:spPr/>
    </dgm:pt>
    <dgm:pt modelId="{CCF68F0F-AA02-410B-8BBF-B6292C3E1060}" type="pres">
      <dgm:prSet presAssocID="{2AE3A7CF-85C9-4365-A458-A0BA76C23D4A}" presName="hierChild5" presStyleCnt="0"/>
      <dgm:spPr/>
    </dgm:pt>
    <dgm:pt modelId="{069A5AB1-E11E-432E-BB0F-3985682CDA34}" type="pres">
      <dgm:prSet presAssocID="{B9901217-4B5B-4788-8D9C-C5997EE24A51}" presName="hierChild3" presStyleCnt="0"/>
      <dgm:spPr/>
    </dgm:pt>
  </dgm:ptLst>
  <dgm:cxnLst>
    <dgm:cxn modelId="{D6F7C1F1-4E90-44D7-8509-32D9D4389301}" type="presOf" srcId="{12949E92-F853-4DDE-B980-9250D36CFD02}" destId="{5773E498-1A06-4266-87ED-1826DD5E6D95}" srcOrd="0" destOrd="0" presId="urn:microsoft.com/office/officeart/2005/8/layout/orgChart1"/>
    <dgm:cxn modelId="{94B0AACF-D899-47D5-8ABA-B0C6553E2F33}" type="presOf" srcId="{411D1F9C-50DB-4B68-9FB5-4434A6716AD9}" destId="{8371C130-39A4-4430-8197-93733B93D608}" srcOrd="0" destOrd="0" presId="urn:microsoft.com/office/officeart/2005/8/layout/orgChart1"/>
    <dgm:cxn modelId="{A185A81F-AC9E-4140-8EF8-87331ED647E4}" type="presOf" srcId="{A6F8F699-F995-49A7-B82F-CD184E42EEFD}" destId="{3EE921FB-1C7E-48D3-B2F8-BDE20CECC9D6}" srcOrd="1" destOrd="0" presId="urn:microsoft.com/office/officeart/2005/8/layout/orgChart1"/>
    <dgm:cxn modelId="{799DA019-22DD-4884-92AE-E133B1F0E394}" srcId="{2AE3A7CF-85C9-4365-A458-A0BA76C23D4A}" destId="{34E1B365-FC79-4421-BF7F-A626D5BDF01C}" srcOrd="0" destOrd="0" parTransId="{E2926D7B-FB4C-4507-A365-32A8A445A6B1}" sibTransId="{5058EB34-2D1C-4E07-BDAF-1B095AA0470E}"/>
    <dgm:cxn modelId="{1030FEA3-89CB-4A39-B304-E3E3432940B3}" type="presOf" srcId="{A6F8F699-F995-49A7-B82F-CD184E42EEFD}" destId="{1F2DE4DE-4B3D-4CB9-B2E9-D961C92528E2}" srcOrd="0" destOrd="0" presId="urn:microsoft.com/office/officeart/2005/8/layout/orgChart1"/>
    <dgm:cxn modelId="{7973E682-07DA-416C-BB81-386F653EFC36}" type="presOf" srcId="{0861912B-E821-46D9-BBA8-5D0C0AD53073}" destId="{5BC98783-408B-4E9D-99B6-701B9B0D9824}" srcOrd="0" destOrd="0" presId="urn:microsoft.com/office/officeart/2005/8/layout/orgChart1"/>
    <dgm:cxn modelId="{0DAD8B14-ADD5-4FDF-87E7-B6F095671229}" type="presOf" srcId="{B9901217-4B5B-4788-8D9C-C5997EE24A51}" destId="{5BAAEE93-C96B-454A-88F2-D5C94F196237}" srcOrd="0" destOrd="0" presId="urn:microsoft.com/office/officeart/2005/8/layout/orgChart1"/>
    <dgm:cxn modelId="{34DD20C3-570A-403F-8A90-4661E7189952}" type="presOf" srcId="{864A63D9-199D-4CB0-9F5D-6690EAC718D1}" destId="{C6428B3F-BCB3-4CCB-BE6B-61937E9FE3ED}" srcOrd="0" destOrd="0" presId="urn:microsoft.com/office/officeart/2005/8/layout/orgChart1"/>
    <dgm:cxn modelId="{FA67DE80-CA24-49BA-BCED-ED2B08BF9A8E}" type="presOf" srcId="{6573AE61-0F74-41F1-91D3-93CB918EBC74}" destId="{0A24E85C-8604-49AB-889E-4A738A913F11}" srcOrd="0" destOrd="0" presId="urn:microsoft.com/office/officeart/2005/8/layout/orgChart1"/>
    <dgm:cxn modelId="{700EC002-AEA8-4DAD-8681-E169E0B1DBAC}" type="presOf" srcId="{E2C7176A-49A9-4641-B32B-96446EF46AA3}" destId="{9D4E74D5-B20D-4607-8920-7DF8F5C44B04}" srcOrd="0" destOrd="0" presId="urn:microsoft.com/office/officeart/2005/8/layout/orgChart1"/>
    <dgm:cxn modelId="{13A92CDA-FAD5-49CD-A2D7-D8D6BEF42C63}" srcId="{12949E92-F853-4DDE-B980-9250D36CFD02}" destId="{0861912B-E821-46D9-BBA8-5D0C0AD53073}" srcOrd="0" destOrd="0" parTransId="{411D1F9C-50DB-4B68-9FB5-4434A6716AD9}" sibTransId="{1D263A7A-0294-41C5-B2A8-B7C8B602C92B}"/>
    <dgm:cxn modelId="{92698F72-883B-4091-B831-491F61F2A29A}" srcId="{B9901217-4B5B-4788-8D9C-C5997EE24A51}" destId="{6573AE61-0F74-41F1-91D3-93CB918EBC74}" srcOrd="0" destOrd="0" parTransId="{6F4B45A1-178C-4DDE-AFAD-700507581FEE}" sibTransId="{307FD633-01FF-4BA5-9B6C-179776769783}"/>
    <dgm:cxn modelId="{A11B4CE9-C645-4EEC-A310-AEA801B3C2A4}" type="presOf" srcId="{12949E92-F853-4DDE-B980-9250D36CFD02}" destId="{CEFF3CF4-E994-4E9C-ADF6-B4D0660DD186}" srcOrd="1" destOrd="0" presId="urn:microsoft.com/office/officeart/2005/8/layout/orgChart1"/>
    <dgm:cxn modelId="{7906068D-31BD-4946-A7E7-559EF2D4011E}" srcId="{6573AE61-0F74-41F1-91D3-93CB918EBC74}" destId="{A6F8F699-F995-49A7-B82F-CD184E42EEFD}" srcOrd="1" destOrd="0" parTransId="{E2C7176A-49A9-4641-B32B-96446EF46AA3}" sibTransId="{6C3EB0EC-55C8-487F-8FEB-98F9A703A3B1}"/>
    <dgm:cxn modelId="{C8B05EBA-D613-44B0-A1F7-626C02BF217D}" type="presOf" srcId="{2AE3A7CF-85C9-4365-A458-A0BA76C23D4A}" destId="{958B2ECB-41E8-4DD5-B3D0-D4632C8BE8EC}" srcOrd="0" destOrd="0" presId="urn:microsoft.com/office/officeart/2005/8/layout/orgChart1"/>
    <dgm:cxn modelId="{66F18C98-8A2C-49C6-AB5B-3C36E5A72181}" type="presOf" srcId="{34E1B365-FC79-4421-BF7F-A626D5BDF01C}" destId="{074E04D3-6E6F-459F-B098-83EB164A4EA8}" srcOrd="1" destOrd="0" presId="urn:microsoft.com/office/officeart/2005/8/layout/orgChart1"/>
    <dgm:cxn modelId="{A4EA752F-B6E3-4FB0-87CC-DFDFBE7BD7B4}" type="presOf" srcId="{2AE3A7CF-85C9-4365-A458-A0BA76C23D4A}" destId="{4843464A-776D-465C-8507-6B837B775E1C}" srcOrd="1" destOrd="0" presId="urn:microsoft.com/office/officeart/2005/8/layout/orgChart1"/>
    <dgm:cxn modelId="{DA5F60DA-4897-41EA-BF3D-029806AEC2BE}" type="presOf" srcId="{864A63D9-199D-4CB0-9F5D-6690EAC718D1}" destId="{259042F8-8CA7-4E17-9397-A6A66A936891}" srcOrd="1" destOrd="0" presId="urn:microsoft.com/office/officeart/2005/8/layout/orgChart1"/>
    <dgm:cxn modelId="{9D0219ED-7DC7-4F08-8D78-464F3A7C05C2}" type="presOf" srcId="{E2926D7B-FB4C-4507-A365-32A8A445A6B1}" destId="{28B7A834-EEDC-4224-B3BF-5C8592DB4B86}" srcOrd="0" destOrd="0" presId="urn:microsoft.com/office/officeart/2005/8/layout/orgChart1"/>
    <dgm:cxn modelId="{C66A6215-4409-4EB1-96FA-16D0647F59E0}" type="presOf" srcId="{B9901217-4B5B-4788-8D9C-C5997EE24A51}" destId="{95E6186E-C42B-4F64-8D31-D11FCB8CF2AF}" srcOrd="1" destOrd="0" presId="urn:microsoft.com/office/officeart/2005/8/layout/orgChart1"/>
    <dgm:cxn modelId="{C194A5AC-AAB4-4ABA-BB4E-DF06161266A6}" srcId="{A6F8F699-F995-49A7-B82F-CD184E42EEFD}" destId="{864A63D9-199D-4CB0-9F5D-6690EAC718D1}" srcOrd="0" destOrd="0" parTransId="{1689B952-9FDB-4BAA-BE40-53332342175A}" sibTransId="{14DD5468-4C05-480E-B1EF-E76221D5F633}"/>
    <dgm:cxn modelId="{068D0E13-D75F-47F5-87E7-E0DDF6E5EBD0}" type="presOf" srcId="{34E1B365-FC79-4421-BF7F-A626D5BDF01C}" destId="{941EB6F2-62F0-4BEA-95E5-84662B1C3F7E}" srcOrd="0" destOrd="0" presId="urn:microsoft.com/office/officeart/2005/8/layout/orgChart1"/>
    <dgm:cxn modelId="{34FFA96E-93C7-4C82-8E32-6EDDB06E7F76}" type="presOf" srcId="{1689B952-9FDB-4BAA-BE40-53332342175A}" destId="{325FCD8E-3F59-4F5B-B6E2-86F4EEAA9FED}" srcOrd="0" destOrd="0" presId="urn:microsoft.com/office/officeart/2005/8/layout/orgChart1"/>
    <dgm:cxn modelId="{1D5801AA-DAB6-4D21-AC37-B797E2509528}" type="presOf" srcId="{6573AE61-0F74-41F1-91D3-93CB918EBC74}" destId="{3A7BEAAE-FCD3-45E9-9688-625A63C1D74F}" srcOrd="1" destOrd="0" presId="urn:microsoft.com/office/officeart/2005/8/layout/orgChart1"/>
    <dgm:cxn modelId="{BCC97194-42FE-447B-BC33-4C67C9977F34}" srcId="{968F2B99-CFDD-42AB-A16A-976E67A41F95}" destId="{B9901217-4B5B-4788-8D9C-C5997EE24A51}" srcOrd="0" destOrd="0" parTransId="{818FFA65-AF32-4F33-9B6B-E781B4BB6A52}" sibTransId="{A6B57BEC-76F8-403D-AA1B-DA80A4857101}"/>
    <dgm:cxn modelId="{56762824-A182-4469-B90D-7B377B6481DE}" type="presOf" srcId="{968F2B99-CFDD-42AB-A16A-976E67A41F95}" destId="{5528EA9A-1650-4B8A-8A56-1EC3E07F5B5F}" srcOrd="0" destOrd="0" presId="urn:microsoft.com/office/officeart/2005/8/layout/orgChart1"/>
    <dgm:cxn modelId="{6FBD31DB-41C1-4640-8FE3-B7EA570B4061}" srcId="{B9901217-4B5B-4788-8D9C-C5997EE24A51}" destId="{2AE3A7CF-85C9-4365-A458-A0BA76C23D4A}" srcOrd="1" destOrd="0" parTransId="{67C66E69-F0ED-49A0-B690-34A1AA83748E}" sibTransId="{D231D831-3EEC-4737-9AD3-434459C04D33}"/>
    <dgm:cxn modelId="{D8F8D5C4-8957-4DC3-9D8D-7924F9E6AAAF}" type="presOf" srcId="{67C66E69-F0ED-49A0-B690-34A1AA83748E}" destId="{47B0FDDC-3BE1-49F8-836D-E2372C2E0BE6}" srcOrd="0" destOrd="0" presId="urn:microsoft.com/office/officeart/2005/8/layout/orgChart1"/>
    <dgm:cxn modelId="{84EED4AF-1D42-4632-A4AE-C07BCEEA2647}" type="presOf" srcId="{6F4B45A1-178C-4DDE-AFAD-700507581FEE}" destId="{1501D8F8-0B81-410C-98E2-9461EA997E56}" srcOrd="0" destOrd="0" presId="urn:microsoft.com/office/officeart/2005/8/layout/orgChart1"/>
    <dgm:cxn modelId="{2D912163-E419-4F48-9832-994EB2BD575E}" srcId="{6573AE61-0F74-41F1-91D3-93CB918EBC74}" destId="{12949E92-F853-4DDE-B980-9250D36CFD02}" srcOrd="0" destOrd="0" parTransId="{C2BFA45C-BACB-468D-99C9-52861952EF15}" sibTransId="{FAF5133E-6434-49D5-910D-9F593E04DFFA}"/>
    <dgm:cxn modelId="{B48E6513-D65F-4EFC-A1CC-0ACE64B3DF03}" type="presOf" srcId="{C2BFA45C-BACB-468D-99C9-52861952EF15}" destId="{C76C0F10-4D57-4E2A-BDD0-1D02F09B30DB}" srcOrd="0" destOrd="0" presId="urn:microsoft.com/office/officeart/2005/8/layout/orgChart1"/>
    <dgm:cxn modelId="{D68A462F-685A-4249-A475-7865971CEAF1}" type="presOf" srcId="{0861912B-E821-46D9-BBA8-5D0C0AD53073}" destId="{0EE5ADC5-DC15-47CC-8E39-334911724889}" srcOrd="1" destOrd="0" presId="urn:microsoft.com/office/officeart/2005/8/layout/orgChart1"/>
    <dgm:cxn modelId="{D773C6F8-985C-4A38-B230-2D5CF6F3EB18}" type="presParOf" srcId="{5528EA9A-1650-4B8A-8A56-1EC3E07F5B5F}" destId="{D6B98D35-DD49-4DB4-AF68-5AF38CE4579D}" srcOrd="0" destOrd="0" presId="urn:microsoft.com/office/officeart/2005/8/layout/orgChart1"/>
    <dgm:cxn modelId="{5D78A0E2-0AD8-4831-99D8-976F0A5DB7D8}" type="presParOf" srcId="{D6B98D35-DD49-4DB4-AF68-5AF38CE4579D}" destId="{0F73CEF4-7D08-4713-9626-08FD66430699}" srcOrd="0" destOrd="0" presId="urn:microsoft.com/office/officeart/2005/8/layout/orgChart1"/>
    <dgm:cxn modelId="{CA5DC987-723C-4AF4-BDFC-8A6382151F14}" type="presParOf" srcId="{0F73CEF4-7D08-4713-9626-08FD66430699}" destId="{5BAAEE93-C96B-454A-88F2-D5C94F196237}" srcOrd="0" destOrd="0" presId="urn:microsoft.com/office/officeart/2005/8/layout/orgChart1"/>
    <dgm:cxn modelId="{72729CCE-F418-4D10-A58E-91237AD528B8}" type="presParOf" srcId="{0F73CEF4-7D08-4713-9626-08FD66430699}" destId="{95E6186E-C42B-4F64-8D31-D11FCB8CF2AF}" srcOrd="1" destOrd="0" presId="urn:microsoft.com/office/officeart/2005/8/layout/orgChart1"/>
    <dgm:cxn modelId="{D9350249-E466-4FB6-8F12-524FDE3D3A59}" type="presParOf" srcId="{D6B98D35-DD49-4DB4-AF68-5AF38CE4579D}" destId="{DB07B8A8-F536-434E-9CE7-F199DA0B7462}" srcOrd="1" destOrd="0" presId="urn:microsoft.com/office/officeart/2005/8/layout/orgChart1"/>
    <dgm:cxn modelId="{7E280E16-04EC-4331-968A-ED691261A08D}" type="presParOf" srcId="{DB07B8A8-F536-434E-9CE7-F199DA0B7462}" destId="{1501D8F8-0B81-410C-98E2-9461EA997E56}" srcOrd="0" destOrd="0" presId="urn:microsoft.com/office/officeart/2005/8/layout/orgChart1"/>
    <dgm:cxn modelId="{CF1A48D2-340E-4FB7-907F-F848463656F7}" type="presParOf" srcId="{DB07B8A8-F536-434E-9CE7-F199DA0B7462}" destId="{92CB411F-D2D2-4815-942D-D5A54D8C9C3A}" srcOrd="1" destOrd="0" presId="urn:microsoft.com/office/officeart/2005/8/layout/orgChart1"/>
    <dgm:cxn modelId="{B426E04F-7542-4347-983E-863EB34508EC}" type="presParOf" srcId="{92CB411F-D2D2-4815-942D-D5A54D8C9C3A}" destId="{F1346EFF-FDB5-489D-B01A-500F5C0A4BBF}" srcOrd="0" destOrd="0" presId="urn:microsoft.com/office/officeart/2005/8/layout/orgChart1"/>
    <dgm:cxn modelId="{F90B3058-06F1-4AAF-BBD7-174FB35CDE21}" type="presParOf" srcId="{F1346EFF-FDB5-489D-B01A-500F5C0A4BBF}" destId="{0A24E85C-8604-49AB-889E-4A738A913F11}" srcOrd="0" destOrd="0" presId="urn:microsoft.com/office/officeart/2005/8/layout/orgChart1"/>
    <dgm:cxn modelId="{1787F2E5-E79F-4AC5-B62C-2CBE62EDDF1B}" type="presParOf" srcId="{F1346EFF-FDB5-489D-B01A-500F5C0A4BBF}" destId="{3A7BEAAE-FCD3-45E9-9688-625A63C1D74F}" srcOrd="1" destOrd="0" presId="urn:microsoft.com/office/officeart/2005/8/layout/orgChart1"/>
    <dgm:cxn modelId="{4B71B351-7158-44C7-8854-00CE8B1A5FC9}" type="presParOf" srcId="{92CB411F-D2D2-4815-942D-D5A54D8C9C3A}" destId="{BF55DBFE-3525-4FFB-9487-5F94BEFB8844}" srcOrd="1" destOrd="0" presId="urn:microsoft.com/office/officeart/2005/8/layout/orgChart1"/>
    <dgm:cxn modelId="{7C6A3C0D-481B-45ED-9522-1DC1F649F4BA}" type="presParOf" srcId="{BF55DBFE-3525-4FFB-9487-5F94BEFB8844}" destId="{C76C0F10-4D57-4E2A-BDD0-1D02F09B30DB}" srcOrd="0" destOrd="0" presId="urn:microsoft.com/office/officeart/2005/8/layout/orgChart1"/>
    <dgm:cxn modelId="{53E4B986-8630-4183-853C-DC848C5181FD}" type="presParOf" srcId="{BF55DBFE-3525-4FFB-9487-5F94BEFB8844}" destId="{ADBB33AD-BD8E-4692-A425-172FF0422A84}" srcOrd="1" destOrd="0" presId="urn:microsoft.com/office/officeart/2005/8/layout/orgChart1"/>
    <dgm:cxn modelId="{0D538339-AEFF-4CBA-AE6B-C4C953D7034A}" type="presParOf" srcId="{ADBB33AD-BD8E-4692-A425-172FF0422A84}" destId="{AA60112A-6869-49A8-9395-1F79734F0CAD}" srcOrd="0" destOrd="0" presId="urn:microsoft.com/office/officeart/2005/8/layout/orgChart1"/>
    <dgm:cxn modelId="{5976C01E-2D62-4745-90E7-FBD7B55BAE27}" type="presParOf" srcId="{AA60112A-6869-49A8-9395-1F79734F0CAD}" destId="{5773E498-1A06-4266-87ED-1826DD5E6D95}" srcOrd="0" destOrd="0" presId="urn:microsoft.com/office/officeart/2005/8/layout/orgChart1"/>
    <dgm:cxn modelId="{0979D022-6B3F-4816-A866-4A9D638D2483}" type="presParOf" srcId="{AA60112A-6869-49A8-9395-1F79734F0CAD}" destId="{CEFF3CF4-E994-4E9C-ADF6-B4D0660DD186}" srcOrd="1" destOrd="0" presId="urn:microsoft.com/office/officeart/2005/8/layout/orgChart1"/>
    <dgm:cxn modelId="{2C713AA9-F3B1-4AB2-B3EC-4DACE0A2D0D3}" type="presParOf" srcId="{ADBB33AD-BD8E-4692-A425-172FF0422A84}" destId="{7EEAE6D3-AC17-47F9-B17E-9138428E4F8B}" srcOrd="1" destOrd="0" presId="urn:microsoft.com/office/officeart/2005/8/layout/orgChart1"/>
    <dgm:cxn modelId="{9E5352B7-C1CB-44B9-BA41-DCA98FCA668C}" type="presParOf" srcId="{7EEAE6D3-AC17-47F9-B17E-9138428E4F8B}" destId="{8371C130-39A4-4430-8197-93733B93D608}" srcOrd="0" destOrd="0" presId="urn:microsoft.com/office/officeart/2005/8/layout/orgChart1"/>
    <dgm:cxn modelId="{E8911A10-4838-486F-AA77-6238C016663C}" type="presParOf" srcId="{7EEAE6D3-AC17-47F9-B17E-9138428E4F8B}" destId="{712AEF6C-BBE4-4AF1-AF18-9F19DF5F7683}" srcOrd="1" destOrd="0" presId="urn:microsoft.com/office/officeart/2005/8/layout/orgChart1"/>
    <dgm:cxn modelId="{30FF5BCD-D552-4E0A-A92A-7E945F3E7B4D}" type="presParOf" srcId="{712AEF6C-BBE4-4AF1-AF18-9F19DF5F7683}" destId="{346BCC1C-4B0D-4B1A-B3B9-3A26F355ECAD}" srcOrd="0" destOrd="0" presId="urn:microsoft.com/office/officeart/2005/8/layout/orgChart1"/>
    <dgm:cxn modelId="{2411B5BC-D2D3-4382-BE02-A02950F57ECC}" type="presParOf" srcId="{346BCC1C-4B0D-4B1A-B3B9-3A26F355ECAD}" destId="{5BC98783-408B-4E9D-99B6-701B9B0D9824}" srcOrd="0" destOrd="0" presId="urn:microsoft.com/office/officeart/2005/8/layout/orgChart1"/>
    <dgm:cxn modelId="{BA0AA8B2-563D-48C4-83B3-1349586A048B}" type="presParOf" srcId="{346BCC1C-4B0D-4B1A-B3B9-3A26F355ECAD}" destId="{0EE5ADC5-DC15-47CC-8E39-334911724889}" srcOrd="1" destOrd="0" presId="urn:microsoft.com/office/officeart/2005/8/layout/orgChart1"/>
    <dgm:cxn modelId="{6274A17B-C67D-466A-9E12-BE7C552B360A}" type="presParOf" srcId="{712AEF6C-BBE4-4AF1-AF18-9F19DF5F7683}" destId="{2FAB41CF-8E9F-4461-8A9F-FAB68B6BC4F7}" srcOrd="1" destOrd="0" presId="urn:microsoft.com/office/officeart/2005/8/layout/orgChart1"/>
    <dgm:cxn modelId="{5E929DF9-F441-4627-96FC-782449DAFE69}" type="presParOf" srcId="{712AEF6C-BBE4-4AF1-AF18-9F19DF5F7683}" destId="{139A69C1-5912-4FDD-B99C-A0490241388F}" srcOrd="2" destOrd="0" presId="urn:microsoft.com/office/officeart/2005/8/layout/orgChart1"/>
    <dgm:cxn modelId="{FAB353CF-2CCE-40A9-9F85-1AABA0BB02A9}" type="presParOf" srcId="{ADBB33AD-BD8E-4692-A425-172FF0422A84}" destId="{19C72C66-9EF1-43B4-9BBD-1B73DD6DA136}" srcOrd="2" destOrd="0" presId="urn:microsoft.com/office/officeart/2005/8/layout/orgChart1"/>
    <dgm:cxn modelId="{BF5F0EBB-2B74-4819-BBEF-ADBD63951855}" type="presParOf" srcId="{BF55DBFE-3525-4FFB-9487-5F94BEFB8844}" destId="{9D4E74D5-B20D-4607-8920-7DF8F5C44B04}" srcOrd="2" destOrd="0" presId="urn:microsoft.com/office/officeart/2005/8/layout/orgChart1"/>
    <dgm:cxn modelId="{31CAB80E-2DEF-42D3-BCD7-BAFE1518B025}" type="presParOf" srcId="{BF55DBFE-3525-4FFB-9487-5F94BEFB8844}" destId="{20AB62E4-0A04-42B1-B570-88C018C80B86}" srcOrd="3" destOrd="0" presId="urn:microsoft.com/office/officeart/2005/8/layout/orgChart1"/>
    <dgm:cxn modelId="{7B3B7103-FFF3-491E-92FD-ACE9F39654D2}" type="presParOf" srcId="{20AB62E4-0A04-42B1-B570-88C018C80B86}" destId="{C9BBA29D-F380-4E01-A570-92E7B23214D1}" srcOrd="0" destOrd="0" presId="urn:microsoft.com/office/officeart/2005/8/layout/orgChart1"/>
    <dgm:cxn modelId="{CD0D26D2-4BA6-470E-935E-4B0FA2E4E5DE}" type="presParOf" srcId="{C9BBA29D-F380-4E01-A570-92E7B23214D1}" destId="{1F2DE4DE-4B3D-4CB9-B2E9-D961C92528E2}" srcOrd="0" destOrd="0" presId="urn:microsoft.com/office/officeart/2005/8/layout/orgChart1"/>
    <dgm:cxn modelId="{98402EFC-034B-4FFD-BEBD-81AABE8C3B71}" type="presParOf" srcId="{C9BBA29D-F380-4E01-A570-92E7B23214D1}" destId="{3EE921FB-1C7E-48D3-B2F8-BDE20CECC9D6}" srcOrd="1" destOrd="0" presId="urn:microsoft.com/office/officeart/2005/8/layout/orgChart1"/>
    <dgm:cxn modelId="{F6A69060-57A9-412D-87C7-E958A3C7B0AD}" type="presParOf" srcId="{20AB62E4-0A04-42B1-B570-88C018C80B86}" destId="{3E5F7133-9C99-431D-913E-D0802FA90FBC}" srcOrd="1" destOrd="0" presId="urn:microsoft.com/office/officeart/2005/8/layout/orgChart1"/>
    <dgm:cxn modelId="{D75519A2-BCA4-4532-96FD-9C0201325D45}" type="presParOf" srcId="{3E5F7133-9C99-431D-913E-D0802FA90FBC}" destId="{325FCD8E-3F59-4F5B-B6E2-86F4EEAA9FED}" srcOrd="0" destOrd="0" presId="urn:microsoft.com/office/officeart/2005/8/layout/orgChart1"/>
    <dgm:cxn modelId="{8F331A1B-7013-4848-8927-C567DB448598}" type="presParOf" srcId="{3E5F7133-9C99-431D-913E-D0802FA90FBC}" destId="{3224FB0E-5431-4E1F-B40A-16C9F66460EA}" srcOrd="1" destOrd="0" presId="urn:microsoft.com/office/officeart/2005/8/layout/orgChart1"/>
    <dgm:cxn modelId="{AA0235D3-5542-47A2-88C6-05897B4BAF7A}" type="presParOf" srcId="{3224FB0E-5431-4E1F-B40A-16C9F66460EA}" destId="{699011BE-C5B8-47D4-AE99-2DA7684A799D}" srcOrd="0" destOrd="0" presId="urn:microsoft.com/office/officeart/2005/8/layout/orgChart1"/>
    <dgm:cxn modelId="{6896EF2D-F5F8-436D-B97E-C266AE202273}" type="presParOf" srcId="{699011BE-C5B8-47D4-AE99-2DA7684A799D}" destId="{C6428B3F-BCB3-4CCB-BE6B-61937E9FE3ED}" srcOrd="0" destOrd="0" presId="urn:microsoft.com/office/officeart/2005/8/layout/orgChart1"/>
    <dgm:cxn modelId="{68E1735D-4930-4088-9A6B-E7396D2D2E3F}" type="presParOf" srcId="{699011BE-C5B8-47D4-AE99-2DA7684A799D}" destId="{259042F8-8CA7-4E17-9397-A6A66A936891}" srcOrd="1" destOrd="0" presId="urn:microsoft.com/office/officeart/2005/8/layout/orgChart1"/>
    <dgm:cxn modelId="{BA662078-942C-44AA-9412-82E4BABF4F52}" type="presParOf" srcId="{3224FB0E-5431-4E1F-B40A-16C9F66460EA}" destId="{7E0A45F8-8075-4C21-8A57-B26684A83818}" srcOrd="1" destOrd="0" presId="urn:microsoft.com/office/officeart/2005/8/layout/orgChart1"/>
    <dgm:cxn modelId="{43C53D80-9233-457D-927A-6673622CB3CC}" type="presParOf" srcId="{3224FB0E-5431-4E1F-B40A-16C9F66460EA}" destId="{68241093-A7DA-4CBC-BDA4-7254E7412746}" srcOrd="2" destOrd="0" presId="urn:microsoft.com/office/officeart/2005/8/layout/orgChart1"/>
    <dgm:cxn modelId="{420177EF-48DC-4B57-9EE0-1072A89D783B}" type="presParOf" srcId="{20AB62E4-0A04-42B1-B570-88C018C80B86}" destId="{374F3C65-2325-4FDD-B79B-D1B8CB84243F}" srcOrd="2" destOrd="0" presId="urn:microsoft.com/office/officeart/2005/8/layout/orgChart1"/>
    <dgm:cxn modelId="{AA6F3160-1778-4CAB-BCA5-4999DD7C9747}" type="presParOf" srcId="{92CB411F-D2D2-4815-942D-D5A54D8C9C3A}" destId="{C511D6C5-3218-42D4-81C7-6E2C8E87602D}" srcOrd="2" destOrd="0" presId="urn:microsoft.com/office/officeart/2005/8/layout/orgChart1"/>
    <dgm:cxn modelId="{522779B2-86CA-489A-ABDD-A3493C26BC36}" type="presParOf" srcId="{DB07B8A8-F536-434E-9CE7-F199DA0B7462}" destId="{47B0FDDC-3BE1-49F8-836D-E2372C2E0BE6}" srcOrd="2" destOrd="0" presId="urn:microsoft.com/office/officeart/2005/8/layout/orgChart1"/>
    <dgm:cxn modelId="{7FECECDB-E820-4B4A-AC7A-9B759E6FC282}" type="presParOf" srcId="{DB07B8A8-F536-434E-9CE7-F199DA0B7462}" destId="{0648FDA6-6F85-41EF-BAEC-43C8EAF78604}" srcOrd="3" destOrd="0" presId="urn:microsoft.com/office/officeart/2005/8/layout/orgChart1"/>
    <dgm:cxn modelId="{6BCBEC0E-2EE7-4619-871E-403E20F703BA}" type="presParOf" srcId="{0648FDA6-6F85-41EF-BAEC-43C8EAF78604}" destId="{927AA291-5848-45BF-BFD9-A3E7F346875D}" srcOrd="0" destOrd="0" presId="urn:microsoft.com/office/officeart/2005/8/layout/orgChart1"/>
    <dgm:cxn modelId="{752C08B3-8FB9-46BB-AC8F-0A5E9F55A509}" type="presParOf" srcId="{927AA291-5848-45BF-BFD9-A3E7F346875D}" destId="{958B2ECB-41E8-4DD5-B3D0-D4632C8BE8EC}" srcOrd="0" destOrd="0" presId="urn:microsoft.com/office/officeart/2005/8/layout/orgChart1"/>
    <dgm:cxn modelId="{F226F369-2B6C-46C8-AAC2-A21CB3005C94}" type="presParOf" srcId="{927AA291-5848-45BF-BFD9-A3E7F346875D}" destId="{4843464A-776D-465C-8507-6B837B775E1C}" srcOrd="1" destOrd="0" presId="urn:microsoft.com/office/officeart/2005/8/layout/orgChart1"/>
    <dgm:cxn modelId="{31136B6A-D3A7-4EC7-AF4C-A4E81921F49D}" type="presParOf" srcId="{0648FDA6-6F85-41EF-BAEC-43C8EAF78604}" destId="{7528AF60-E99F-4A55-AFD2-01C9412F3E67}" srcOrd="1" destOrd="0" presId="urn:microsoft.com/office/officeart/2005/8/layout/orgChart1"/>
    <dgm:cxn modelId="{C780D354-719A-47CA-A7CC-B5B5BE60FEAE}" type="presParOf" srcId="{7528AF60-E99F-4A55-AFD2-01C9412F3E67}" destId="{28B7A834-EEDC-4224-B3BF-5C8592DB4B86}" srcOrd="0" destOrd="0" presId="urn:microsoft.com/office/officeart/2005/8/layout/orgChart1"/>
    <dgm:cxn modelId="{6CA53869-AF0A-4E3E-ADEC-4D4E02F88F88}" type="presParOf" srcId="{7528AF60-E99F-4A55-AFD2-01C9412F3E67}" destId="{5AC29D9A-3A3B-474C-BDD5-7AD289ABFC7D}" srcOrd="1" destOrd="0" presId="urn:microsoft.com/office/officeart/2005/8/layout/orgChart1"/>
    <dgm:cxn modelId="{B5337262-B666-4075-B473-53AC146C3468}" type="presParOf" srcId="{5AC29D9A-3A3B-474C-BDD5-7AD289ABFC7D}" destId="{AD44EB2D-FA3C-4693-BD4E-5EB2F7DFE7F2}" srcOrd="0" destOrd="0" presId="urn:microsoft.com/office/officeart/2005/8/layout/orgChart1"/>
    <dgm:cxn modelId="{8FB9FB31-3A39-46A7-8E37-48A71CD3D84B}" type="presParOf" srcId="{AD44EB2D-FA3C-4693-BD4E-5EB2F7DFE7F2}" destId="{941EB6F2-62F0-4BEA-95E5-84662B1C3F7E}" srcOrd="0" destOrd="0" presId="urn:microsoft.com/office/officeart/2005/8/layout/orgChart1"/>
    <dgm:cxn modelId="{4AA97709-B4BF-42DB-B820-E546CB61DE21}" type="presParOf" srcId="{AD44EB2D-FA3C-4693-BD4E-5EB2F7DFE7F2}" destId="{074E04D3-6E6F-459F-B098-83EB164A4EA8}" srcOrd="1" destOrd="0" presId="urn:microsoft.com/office/officeart/2005/8/layout/orgChart1"/>
    <dgm:cxn modelId="{4F980A9C-8636-496B-B9F5-F9974486F3EB}" type="presParOf" srcId="{5AC29D9A-3A3B-474C-BDD5-7AD289ABFC7D}" destId="{B9C8E41F-E7E2-4805-AA85-01223AE49ACA}" srcOrd="1" destOrd="0" presId="urn:microsoft.com/office/officeart/2005/8/layout/orgChart1"/>
    <dgm:cxn modelId="{5002D7DF-5784-42C1-92D4-0EAC29A150CC}" type="presParOf" srcId="{5AC29D9A-3A3B-474C-BDD5-7AD289ABFC7D}" destId="{BEB6849C-655A-4789-BD9C-957E1EAFF987}" srcOrd="2" destOrd="0" presId="urn:microsoft.com/office/officeart/2005/8/layout/orgChart1"/>
    <dgm:cxn modelId="{E18252D7-7464-4DCE-89A9-73C1ACA66D4D}" type="presParOf" srcId="{0648FDA6-6F85-41EF-BAEC-43C8EAF78604}" destId="{CCF68F0F-AA02-410B-8BBF-B6292C3E1060}" srcOrd="2" destOrd="0" presId="urn:microsoft.com/office/officeart/2005/8/layout/orgChart1"/>
    <dgm:cxn modelId="{9B7E1239-F015-48BE-AC9A-7FDDFA055DED}" type="presParOf" srcId="{D6B98D35-DD49-4DB4-AF68-5AF38CE4579D}" destId="{069A5AB1-E11E-432E-BB0F-3985682CDA3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FB0D9B-A2B2-4E69-81BB-C738B25E0D49}"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171985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B0D9B-A2B2-4E69-81BB-C738B25E0D49}"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165134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B0D9B-A2B2-4E69-81BB-C738B25E0D49}"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0BE54F-EF4A-4875-A4EE-BCF07D698CCA}"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338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EFB0D9B-A2B2-4E69-81BB-C738B25E0D49}"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220138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EFB0D9B-A2B2-4E69-81BB-C738B25E0D49}"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0BE54F-EF4A-4875-A4EE-BCF07D698CCA}"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53948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EFB0D9B-A2B2-4E69-81BB-C738B25E0D49}"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94913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FB0D9B-A2B2-4E69-81BB-C738B25E0D49}"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2315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FB0D9B-A2B2-4E69-81BB-C738B25E0D49}"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354696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FB0D9B-A2B2-4E69-81BB-C738B25E0D49}"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192967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B0D9B-A2B2-4E69-81BB-C738B25E0D49}"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105289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FB0D9B-A2B2-4E69-81BB-C738B25E0D49}"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26595135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FB0D9B-A2B2-4E69-81BB-C738B25E0D49}" type="datetimeFigureOut">
              <a:rPr lang="en-IN" smtClean="0"/>
              <a:t>10-04-2023</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29083523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FB0D9B-A2B2-4E69-81BB-C738B25E0D49}" type="datetimeFigureOut">
              <a:rPr lang="en-IN" smtClean="0"/>
              <a:t>10-04-2023</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155113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B0D9B-A2B2-4E69-81BB-C738B25E0D49}" type="datetimeFigureOut">
              <a:rPr lang="en-IN" smtClean="0"/>
              <a:t>10-04-2023</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215275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B0D9B-A2B2-4E69-81BB-C738B25E0D49}"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31365481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B0D9B-A2B2-4E69-81BB-C738B25E0D49}"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0BE54F-EF4A-4875-A4EE-BCF07D698CCA}" type="slidenum">
              <a:rPr lang="en-IN" smtClean="0"/>
              <a:t>‹#›</a:t>
            </a:fld>
            <a:endParaRPr lang="en-IN"/>
          </a:p>
        </p:txBody>
      </p:sp>
    </p:spTree>
    <p:extLst>
      <p:ext uri="{BB962C8B-B14F-4D97-AF65-F5344CB8AC3E}">
        <p14:creationId xmlns:p14="http://schemas.microsoft.com/office/powerpoint/2010/main" val="166045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EFB0D9B-A2B2-4E69-81BB-C738B25E0D49}" type="datetimeFigureOut">
              <a:rPr lang="en-IN" smtClean="0"/>
              <a:t>10-04-2023</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B0BE54F-EF4A-4875-A4EE-BCF07D698CCA}" type="slidenum">
              <a:rPr lang="en-IN" smtClean="0"/>
              <a:t>‹#›</a:t>
            </a:fld>
            <a:endParaRPr lang="en-IN"/>
          </a:p>
        </p:txBody>
      </p:sp>
    </p:spTree>
    <p:extLst>
      <p:ext uri="{BB962C8B-B14F-4D97-AF65-F5344CB8AC3E}">
        <p14:creationId xmlns:p14="http://schemas.microsoft.com/office/powerpoint/2010/main" val="6317250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212" y="378451"/>
            <a:ext cx="8911687" cy="1518588"/>
          </a:xfrm>
        </p:spPr>
        <p:txBody>
          <a:bodyPr>
            <a:normAutofit fontScale="90000"/>
          </a:bodyPr>
          <a:lstStyle/>
          <a:p>
            <a:pPr algn="ctr"/>
            <a:r>
              <a:rPr lang="en-IN" b="1" dirty="0" smtClean="0"/>
              <a:t/>
            </a:r>
            <a:br>
              <a:rPr lang="en-IN" b="1" dirty="0" smtClean="0"/>
            </a:br>
            <a:r>
              <a:rPr lang="en-IN" b="1" dirty="0" smtClean="0"/>
              <a:t>MODULE 1: A GLIMPSE OF BUSINESS ENVIRONMENT</a:t>
            </a:r>
            <a:endParaRPr lang="en-IN" b="1" dirty="0"/>
          </a:p>
        </p:txBody>
      </p:sp>
      <p:sp>
        <p:nvSpPr>
          <p:cNvPr id="5" name="Content Placeholder 4"/>
          <p:cNvSpPr>
            <a:spLocks noGrp="1"/>
          </p:cNvSpPr>
          <p:nvPr>
            <p:ph idx="1"/>
          </p:nvPr>
        </p:nvSpPr>
        <p:spPr>
          <a:xfrm>
            <a:off x="2589211" y="2133599"/>
            <a:ext cx="9038681" cy="4526507"/>
          </a:xfrm>
        </p:spPr>
        <p:txBody>
          <a:bodyPr/>
          <a:lstStyle/>
          <a:p>
            <a:r>
              <a:rPr lang="en-IN" dirty="0" smtClean="0"/>
              <a:t>Nature  and Significance of environmental analysis for business decisions.</a:t>
            </a:r>
          </a:p>
          <a:p>
            <a:r>
              <a:rPr lang="en-IN" dirty="0" smtClean="0"/>
              <a:t>Dimensions of Business Environment.</a:t>
            </a:r>
          </a:p>
          <a:p>
            <a:r>
              <a:rPr lang="en-IN" dirty="0" smtClean="0"/>
              <a:t>Economics</a:t>
            </a:r>
          </a:p>
          <a:p>
            <a:r>
              <a:rPr lang="en-IN" dirty="0" smtClean="0"/>
              <a:t>Technological</a:t>
            </a:r>
          </a:p>
          <a:p>
            <a:r>
              <a:rPr lang="en-IN" dirty="0" smtClean="0"/>
              <a:t>Socio-Cultural</a:t>
            </a:r>
          </a:p>
          <a:p>
            <a:r>
              <a:rPr lang="en-IN" dirty="0" smtClean="0"/>
              <a:t>Political</a:t>
            </a:r>
          </a:p>
          <a:p>
            <a:r>
              <a:rPr lang="en-IN" dirty="0" smtClean="0"/>
              <a:t>Legal-Regulatory</a:t>
            </a:r>
          </a:p>
          <a:p>
            <a:r>
              <a:rPr lang="en-IN" dirty="0" smtClean="0"/>
              <a:t>Demography</a:t>
            </a:r>
          </a:p>
          <a:p>
            <a:r>
              <a:rPr lang="en-IN" dirty="0" smtClean="0"/>
              <a:t>Environmental and Societal </a:t>
            </a:r>
            <a:r>
              <a:rPr lang="en-IN" dirty="0" smtClean="0"/>
              <a:t>Environment</a:t>
            </a:r>
          </a:p>
          <a:p>
            <a:pPr marL="0" indent="0">
              <a:buNone/>
            </a:pPr>
            <a:endParaRPr lang="en-IN" dirty="0" smtClean="0"/>
          </a:p>
          <a:p>
            <a:pPr marL="0" indent="0">
              <a:buNone/>
            </a:pPr>
            <a:endParaRPr lang="en-IN" dirty="0" smtClean="0"/>
          </a:p>
          <a:p>
            <a:endParaRPr lang="en-IN" dirty="0" smtClean="0"/>
          </a:p>
        </p:txBody>
      </p:sp>
      <p:sp>
        <p:nvSpPr>
          <p:cNvPr id="2" name="TextBox 1"/>
          <p:cNvSpPr txBox="1"/>
          <p:nvPr/>
        </p:nvSpPr>
        <p:spPr>
          <a:xfrm>
            <a:off x="7942997" y="5445458"/>
            <a:ext cx="4053386" cy="646331"/>
          </a:xfrm>
          <a:prstGeom prst="rect">
            <a:avLst/>
          </a:prstGeom>
          <a:noFill/>
        </p:spPr>
        <p:txBody>
          <a:bodyPr wrap="square" rtlCol="0">
            <a:spAutoFit/>
          </a:bodyPr>
          <a:lstStyle/>
          <a:p>
            <a:endParaRPr lang="en-IN" b="1" dirty="0" smtClean="0"/>
          </a:p>
          <a:p>
            <a:r>
              <a:rPr lang="en-IN" b="1" dirty="0" smtClean="0"/>
              <a:t>DR.(CS) USHA SRIVASTAVA</a:t>
            </a:r>
            <a:endParaRPr lang="en-IN" b="1" dirty="0"/>
          </a:p>
        </p:txBody>
      </p:sp>
    </p:spTree>
    <p:extLst>
      <p:ext uri="{BB962C8B-B14F-4D97-AF65-F5344CB8AC3E}">
        <p14:creationId xmlns:p14="http://schemas.microsoft.com/office/powerpoint/2010/main" val="2744107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983" y="177422"/>
            <a:ext cx="9566630" cy="723330"/>
          </a:xfrm>
        </p:spPr>
        <p:txBody>
          <a:bodyPr/>
          <a:lstStyle/>
          <a:p>
            <a:r>
              <a:rPr lang="en-IN" b="1" dirty="0" smtClean="0"/>
              <a:t>Internal Environment</a:t>
            </a:r>
            <a:endParaRPr lang="en-IN" b="1" dirty="0"/>
          </a:p>
        </p:txBody>
      </p:sp>
      <p:sp>
        <p:nvSpPr>
          <p:cNvPr id="3" name="Content Placeholder 2"/>
          <p:cNvSpPr>
            <a:spLocks noGrp="1"/>
          </p:cNvSpPr>
          <p:nvPr>
            <p:ph idx="1"/>
          </p:nvPr>
        </p:nvSpPr>
        <p:spPr>
          <a:xfrm>
            <a:off x="1937983" y="1123665"/>
            <a:ext cx="9566629" cy="5427260"/>
          </a:xfrm>
        </p:spPr>
        <p:txBody>
          <a:bodyPr>
            <a:normAutofit lnSpcReduction="10000"/>
          </a:bodyPr>
          <a:lstStyle/>
          <a:p>
            <a:r>
              <a:rPr lang="en-IN" b="1" dirty="0" smtClean="0"/>
              <a:t>Value System:- </a:t>
            </a:r>
            <a:r>
              <a:rPr lang="en-IN" dirty="0" smtClean="0"/>
              <a:t>The ethical beliefs that guide the organisation in achieving its mission and objectives. It is framed by top level of managers and the extent to which it is shared by all in organisation is an important factor in contributing to its success.</a:t>
            </a:r>
          </a:p>
          <a:p>
            <a:pPr algn="just"/>
            <a:r>
              <a:rPr lang="en-IN" b="1" dirty="0" smtClean="0"/>
              <a:t>Mission-Objectives: </a:t>
            </a:r>
            <a:r>
              <a:rPr lang="en-IN" dirty="0" smtClean="0"/>
              <a:t>The business domain of the company, direction of development, business policy etc. are guided by the objectives of the company.</a:t>
            </a:r>
          </a:p>
          <a:p>
            <a:pPr algn="just"/>
            <a:r>
              <a:rPr lang="en-IN" b="1" dirty="0" smtClean="0"/>
              <a:t>Management structure</a:t>
            </a:r>
            <a:r>
              <a:rPr lang="en-IN" dirty="0" smtClean="0"/>
              <a:t>: The organisational structure , company policy, extent of professionalism etc. are important factor influencing business decisions.</a:t>
            </a:r>
          </a:p>
          <a:p>
            <a:pPr algn="just"/>
            <a:r>
              <a:rPr lang="en-IN" b="1" dirty="0" smtClean="0"/>
              <a:t>Internal Power relationship: </a:t>
            </a:r>
            <a:r>
              <a:rPr lang="en-IN" dirty="0" smtClean="0"/>
              <a:t>The amount of support the top management enjoys from different levels of employees, shareholders and Board of Directors have important influence business decisions.</a:t>
            </a:r>
          </a:p>
          <a:p>
            <a:pPr algn="just"/>
            <a:r>
              <a:rPr lang="en-IN" b="1" dirty="0" smtClean="0"/>
              <a:t>Human Resources: </a:t>
            </a:r>
            <a:r>
              <a:rPr lang="en-IN" dirty="0" smtClean="0"/>
              <a:t>The characteristics of human resources like, skill, quality, moral, commitment etc. contribute to the strength and weakness of an organization.</a:t>
            </a:r>
          </a:p>
          <a:p>
            <a:pPr algn="just"/>
            <a:r>
              <a:rPr lang="en-IN" b="1" dirty="0" smtClean="0"/>
              <a:t>Brand Equity: </a:t>
            </a:r>
            <a:r>
              <a:rPr lang="en-IN" dirty="0" smtClean="0"/>
              <a:t>The image of the company matters while raising finance, forming joint venture, or other alliances, soliciting marketing intermediaries, entering purchase or sale contract.</a:t>
            </a:r>
          </a:p>
          <a:p>
            <a:pPr algn="just"/>
            <a:r>
              <a:rPr lang="en-IN" b="1" dirty="0" smtClean="0"/>
              <a:t>R &amp; D  and Technological capabilities: </a:t>
            </a:r>
            <a:r>
              <a:rPr lang="en-IN" dirty="0" smtClean="0"/>
              <a:t>It determine companies abilities to innovate and compete.</a:t>
            </a:r>
          </a:p>
          <a:p>
            <a:pPr algn="just"/>
            <a:endParaRPr lang="en-IN" dirty="0" smtClean="0"/>
          </a:p>
          <a:p>
            <a:pPr algn="just"/>
            <a:endParaRPr lang="en-IN" dirty="0" smtClean="0"/>
          </a:p>
          <a:p>
            <a:endParaRPr lang="en-IN" dirty="0"/>
          </a:p>
        </p:txBody>
      </p:sp>
    </p:spTree>
    <p:extLst>
      <p:ext uri="{BB962C8B-B14F-4D97-AF65-F5344CB8AC3E}">
        <p14:creationId xmlns:p14="http://schemas.microsoft.com/office/powerpoint/2010/main" val="835939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881" y="327546"/>
            <a:ext cx="9252731" cy="777923"/>
          </a:xfrm>
        </p:spPr>
        <p:txBody>
          <a:bodyPr/>
          <a:lstStyle/>
          <a:p>
            <a:r>
              <a:rPr lang="en-IN" b="1" dirty="0" smtClean="0"/>
              <a:t>External Environment-Micro factor</a:t>
            </a:r>
            <a:endParaRPr lang="en-IN" b="1" dirty="0"/>
          </a:p>
        </p:txBody>
      </p:sp>
      <p:sp>
        <p:nvSpPr>
          <p:cNvPr id="3" name="Content Placeholder 2"/>
          <p:cNvSpPr>
            <a:spLocks noGrp="1"/>
          </p:cNvSpPr>
          <p:nvPr>
            <p:ph idx="1"/>
          </p:nvPr>
        </p:nvSpPr>
        <p:spPr>
          <a:xfrm>
            <a:off x="2388358" y="1255594"/>
            <a:ext cx="9116254" cy="4655628"/>
          </a:xfrm>
        </p:spPr>
        <p:txBody>
          <a:bodyPr>
            <a:normAutofit fontScale="92500" lnSpcReduction="10000"/>
          </a:bodyPr>
          <a:lstStyle/>
          <a:p>
            <a:pPr marL="0" indent="0">
              <a:buNone/>
            </a:pPr>
            <a:r>
              <a:rPr lang="en-IN" dirty="0" smtClean="0"/>
              <a:t>The factors which are close to the  company and affects its ability to work constitutes micro-environment. It is also known as </a:t>
            </a:r>
            <a:r>
              <a:rPr lang="en-IN" b="1" dirty="0" smtClean="0"/>
              <a:t>Task Environment </a:t>
            </a:r>
            <a:r>
              <a:rPr lang="en-IN" dirty="0" smtClean="0"/>
              <a:t>and </a:t>
            </a:r>
            <a:r>
              <a:rPr lang="en-IN" b="1" dirty="0" smtClean="0"/>
              <a:t>Operating Environment</a:t>
            </a:r>
            <a:r>
              <a:rPr lang="en-IN" dirty="0" smtClean="0"/>
              <a:t>.</a:t>
            </a:r>
          </a:p>
          <a:p>
            <a:r>
              <a:rPr lang="en-IN" b="1" dirty="0" smtClean="0"/>
              <a:t>Suppliers: </a:t>
            </a:r>
            <a:r>
              <a:rPr lang="en-IN" dirty="0" smtClean="0"/>
              <a:t>Uncertainties regarding the supply constraints the company to maintain high inventories causing cost increase.</a:t>
            </a:r>
          </a:p>
          <a:p>
            <a:r>
              <a:rPr lang="en-IN" b="1" dirty="0" smtClean="0"/>
              <a:t>Customers: </a:t>
            </a:r>
            <a:r>
              <a:rPr lang="en-IN" dirty="0" smtClean="0"/>
              <a:t>The major task of business is to create and sustain customers. A business exists only because of its customer</a:t>
            </a:r>
          </a:p>
          <a:p>
            <a:r>
              <a:rPr lang="en-IN" b="1" dirty="0" smtClean="0"/>
              <a:t>Competitors: </a:t>
            </a:r>
            <a:r>
              <a:rPr lang="en-IN" dirty="0" smtClean="0"/>
              <a:t>A firm’s competitors include not only the other firms which market the same or similar products but also who compete for the discretionary.</a:t>
            </a:r>
          </a:p>
          <a:p>
            <a:r>
              <a:rPr lang="en-IN" b="1" dirty="0" smtClean="0"/>
              <a:t>Market intermediaries: </a:t>
            </a:r>
            <a:r>
              <a:rPr lang="en-IN" dirty="0" smtClean="0"/>
              <a:t>vital link between company and the final consumers.</a:t>
            </a:r>
          </a:p>
          <a:p>
            <a:r>
              <a:rPr lang="en-IN" b="1" dirty="0" smtClean="0"/>
              <a:t>Public: </a:t>
            </a:r>
            <a:r>
              <a:rPr lang="en-IN" dirty="0" smtClean="0"/>
              <a:t>public or groups such as an environmentalist, media groups, women's associations, consumer protection groups are important factors that contribute in business performance.</a:t>
            </a:r>
          </a:p>
          <a:p>
            <a:r>
              <a:rPr lang="en-IN" b="1" dirty="0" smtClean="0"/>
              <a:t>Financiers: Along</a:t>
            </a:r>
            <a:r>
              <a:rPr lang="en-IN" dirty="0" smtClean="0"/>
              <a:t> </a:t>
            </a:r>
            <a:r>
              <a:rPr lang="en-IN" dirty="0"/>
              <a:t>with the financing capabilities of the financiers, their policies, strategies, attitude and ability to provide non-financial assistance etc. are also important.</a:t>
            </a:r>
          </a:p>
          <a:p>
            <a:endParaRPr lang="en-IN" b="1" dirty="0" smtClean="0"/>
          </a:p>
          <a:p>
            <a:pPr marL="0" indent="0">
              <a:buNone/>
            </a:pPr>
            <a:endParaRPr lang="en-IN" b="1" dirty="0"/>
          </a:p>
        </p:txBody>
      </p:sp>
    </p:spTree>
    <p:extLst>
      <p:ext uri="{BB962C8B-B14F-4D97-AF65-F5344CB8AC3E}">
        <p14:creationId xmlns:p14="http://schemas.microsoft.com/office/powerpoint/2010/main" val="314121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External </a:t>
            </a:r>
            <a:r>
              <a:rPr lang="en-IN" b="1" dirty="0" smtClean="0"/>
              <a:t>Environment-Macro </a:t>
            </a:r>
            <a:r>
              <a:rPr lang="en-IN" b="1" dirty="0"/>
              <a:t>factor</a:t>
            </a:r>
            <a:endParaRPr lang="en-IN" dirty="0"/>
          </a:p>
        </p:txBody>
      </p:sp>
      <p:sp>
        <p:nvSpPr>
          <p:cNvPr id="3" name="Content Placeholder 2"/>
          <p:cNvSpPr>
            <a:spLocks noGrp="1"/>
          </p:cNvSpPr>
          <p:nvPr>
            <p:ph idx="1"/>
          </p:nvPr>
        </p:nvSpPr>
        <p:spPr>
          <a:xfrm>
            <a:off x="2592924" y="1583140"/>
            <a:ext cx="8911687" cy="4328082"/>
          </a:xfrm>
        </p:spPr>
        <p:txBody>
          <a:bodyPr/>
          <a:lstStyle/>
          <a:p>
            <a:pPr marL="0" indent="0">
              <a:buNone/>
            </a:pPr>
            <a:r>
              <a:rPr lang="en-IN" dirty="0" smtClean="0"/>
              <a:t>These are the factors or conditions which are general to all business and are uncontrollable. Because of this a firm needs to adapt or adjust it to these external forces.</a:t>
            </a:r>
          </a:p>
          <a:p>
            <a:r>
              <a:rPr lang="en-IN" dirty="0" smtClean="0"/>
              <a:t>Economic:</a:t>
            </a:r>
          </a:p>
          <a:p>
            <a:r>
              <a:rPr lang="en-IN" dirty="0" smtClean="0"/>
              <a:t>Socio-cultural:</a:t>
            </a:r>
          </a:p>
          <a:p>
            <a:r>
              <a:rPr lang="en-IN" dirty="0" smtClean="0"/>
              <a:t>Demographic:</a:t>
            </a:r>
          </a:p>
          <a:p>
            <a:r>
              <a:rPr lang="en-IN" dirty="0" smtClean="0"/>
              <a:t>Political:</a:t>
            </a:r>
          </a:p>
          <a:p>
            <a:r>
              <a:rPr lang="en-IN" dirty="0" smtClean="0"/>
              <a:t>Natural:</a:t>
            </a:r>
          </a:p>
          <a:p>
            <a:r>
              <a:rPr lang="en-IN" dirty="0" smtClean="0"/>
              <a:t>Technological:</a:t>
            </a:r>
          </a:p>
          <a:p>
            <a:r>
              <a:rPr lang="en-IN" dirty="0" smtClean="0"/>
              <a:t>Global:</a:t>
            </a:r>
          </a:p>
          <a:p>
            <a:endParaRPr lang="en-IN" dirty="0" smtClean="0"/>
          </a:p>
          <a:p>
            <a:endParaRPr lang="en-IN" dirty="0"/>
          </a:p>
        </p:txBody>
      </p:sp>
    </p:spTree>
    <p:extLst>
      <p:ext uri="{BB962C8B-B14F-4D97-AF65-F5344CB8AC3E}">
        <p14:creationId xmlns:p14="http://schemas.microsoft.com/office/powerpoint/2010/main" val="181457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Case Studies</a:t>
            </a:r>
            <a:endParaRPr lang="en-IN" b="1" dirty="0"/>
          </a:p>
        </p:txBody>
      </p:sp>
      <p:sp>
        <p:nvSpPr>
          <p:cNvPr id="3" name="Content Placeholder 2"/>
          <p:cNvSpPr>
            <a:spLocks noGrp="1"/>
          </p:cNvSpPr>
          <p:nvPr>
            <p:ph idx="1"/>
          </p:nvPr>
        </p:nvSpPr>
        <p:spPr/>
        <p:txBody>
          <a:bodyPr/>
          <a:lstStyle/>
          <a:p>
            <a:r>
              <a:rPr lang="en-IN" b="1" dirty="0" smtClean="0"/>
              <a:t>TRANSFORMATION OF INDIAN TWO WHEELER MARKET</a:t>
            </a:r>
            <a:endParaRPr lang="en-IN" b="1" dirty="0"/>
          </a:p>
        </p:txBody>
      </p:sp>
    </p:spTree>
    <p:extLst>
      <p:ext uri="{BB962C8B-B14F-4D97-AF65-F5344CB8AC3E}">
        <p14:creationId xmlns:p14="http://schemas.microsoft.com/office/powerpoint/2010/main" val="61749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Project:</a:t>
            </a:r>
            <a:endParaRPr lang="en-IN" b="1" dirty="0"/>
          </a:p>
        </p:txBody>
      </p:sp>
      <p:sp>
        <p:nvSpPr>
          <p:cNvPr id="3" name="Content Placeholder 2"/>
          <p:cNvSpPr>
            <a:spLocks noGrp="1"/>
          </p:cNvSpPr>
          <p:nvPr>
            <p:ph idx="1"/>
          </p:nvPr>
        </p:nvSpPr>
        <p:spPr>
          <a:xfrm>
            <a:off x="2592924" y="1419367"/>
            <a:ext cx="8911687" cy="4491855"/>
          </a:xfrm>
        </p:spPr>
        <p:txBody>
          <a:bodyPr/>
          <a:lstStyle/>
          <a:p>
            <a:pPr marL="0" indent="0">
              <a:buNone/>
            </a:pPr>
            <a:endParaRPr lang="en-IN" dirty="0" smtClean="0"/>
          </a:p>
          <a:p>
            <a:pPr marL="0" indent="0">
              <a:buNone/>
            </a:pPr>
            <a:r>
              <a:rPr lang="en-IN" dirty="0" smtClean="0"/>
              <a:t>To List the Major Factors that affected Business  Environment in India since </a:t>
            </a:r>
            <a:r>
              <a:rPr lang="en-IN" dirty="0"/>
              <a:t>last 10 </a:t>
            </a:r>
            <a:r>
              <a:rPr lang="en-IN" dirty="0" smtClean="0"/>
              <a:t>years. and its impact on:</a:t>
            </a:r>
          </a:p>
          <a:p>
            <a:r>
              <a:rPr lang="en-IN" dirty="0" smtClean="0"/>
              <a:t>Steel Industry</a:t>
            </a:r>
          </a:p>
          <a:p>
            <a:r>
              <a:rPr lang="en-IN" dirty="0" smtClean="0"/>
              <a:t>Automobile Industry</a:t>
            </a:r>
          </a:p>
          <a:p>
            <a:r>
              <a:rPr lang="en-IN" dirty="0" smtClean="0"/>
              <a:t>Food Industry</a:t>
            </a:r>
          </a:p>
          <a:p>
            <a:r>
              <a:rPr lang="en-IN" dirty="0" smtClean="0"/>
              <a:t>Education Industry</a:t>
            </a:r>
          </a:p>
          <a:p>
            <a:r>
              <a:rPr lang="en-IN" dirty="0" smtClean="0"/>
              <a:t>Agriculture</a:t>
            </a:r>
          </a:p>
          <a:p>
            <a:r>
              <a:rPr lang="en-IN" dirty="0" smtClean="0"/>
              <a:t>Service Industry</a:t>
            </a:r>
          </a:p>
          <a:p>
            <a:r>
              <a:rPr lang="en-IN" dirty="0" smtClean="0"/>
              <a:t>Other as per </a:t>
            </a:r>
            <a:r>
              <a:rPr lang="en-IN" smtClean="0"/>
              <a:t>your choice.</a:t>
            </a:r>
            <a:endParaRPr lang="en-IN" dirty="0" smtClean="0"/>
          </a:p>
          <a:p>
            <a:endParaRPr lang="en-IN" dirty="0"/>
          </a:p>
        </p:txBody>
      </p:sp>
    </p:spTree>
    <p:extLst>
      <p:ext uri="{BB962C8B-B14F-4D97-AF65-F5344CB8AC3E}">
        <p14:creationId xmlns:p14="http://schemas.microsoft.com/office/powerpoint/2010/main" val="68772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2" y="624110"/>
            <a:ext cx="6318914" cy="945383"/>
          </a:xfrm>
        </p:spPr>
        <p:txBody>
          <a:bodyPr>
            <a:normAutofit fontScale="90000"/>
          </a:bodyPr>
          <a:lstStyle/>
          <a:p>
            <a:pPr algn="ctr"/>
            <a:r>
              <a:rPr lang="en-IN" b="1" dirty="0" smtClean="0"/>
              <a:t>LEARNING OUTCOME OF MODULE I</a:t>
            </a:r>
            <a:endParaRPr lang="en-IN" b="1" dirty="0"/>
          </a:p>
        </p:txBody>
      </p:sp>
      <p:sp>
        <p:nvSpPr>
          <p:cNvPr id="3" name="Content Placeholder 2"/>
          <p:cNvSpPr>
            <a:spLocks noGrp="1"/>
          </p:cNvSpPr>
          <p:nvPr>
            <p:ph idx="1"/>
          </p:nvPr>
        </p:nvSpPr>
        <p:spPr>
          <a:xfrm>
            <a:off x="1514901" y="1569492"/>
            <a:ext cx="9993424" cy="5288508"/>
          </a:xfrm>
        </p:spPr>
        <p:txBody>
          <a:bodyPr/>
          <a:lstStyle/>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r>
              <a:rPr lang="en-IN" dirty="0" smtClean="0"/>
              <a:t>After Studying this module you will be able to:</a:t>
            </a:r>
          </a:p>
          <a:p>
            <a:pPr>
              <a:buFont typeface="Wingdings" panose="05000000000000000000" pitchFamily="2" charset="2"/>
              <a:buChar char="q"/>
            </a:pPr>
            <a:r>
              <a:rPr lang="en-IN" dirty="0" smtClean="0"/>
              <a:t> </a:t>
            </a:r>
            <a:r>
              <a:rPr lang="en-IN" dirty="0"/>
              <a:t>E</a:t>
            </a:r>
            <a:r>
              <a:rPr lang="en-IN" dirty="0" smtClean="0"/>
              <a:t>xplain the meaning and importance of Business Environment,</a:t>
            </a:r>
          </a:p>
          <a:p>
            <a:pPr>
              <a:buFont typeface="Wingdings" panose="05000000000000000000" pitchFamily="2" charset="2"/>
              <a:buChar char="q"/>
            </a:pPr>
            <a:r>
              <a:rPr lang="en-IN" dirty="0" smtClean="0"/>
              <a:t>Describe the various elements of Business environment.</a:t>
            </a:r>
          </a:p>
          <a:p>
            <a:pPr>
              <a:buFont typeface="Wingdings" panose="05000000000000000000" pitchFamily="2" charset="2"/>
              <a:buChar char="q"/>
            </a:pPr>
            <a:r>
              <a:rPr lang="en-IN" dirty="0" smtClean="0"/>
              <a:t>Understand the external and internal factors affecting Business Environment.</a:t>
            </a:r>
          </a:p>
          <a:p>
            <a:pPr>
              <a:buFont typeface="Wingdings" panose="05000000000000000000" pitchFamily="2" charset="2"/>
              <a:buChar char="q"/>
            </a:pPr>
            <a:r>
              <a:rPr lang="en-IN" dirty="0" smtClean="0"/>
              <a:t>Differentiating Macro and Micro environment affecting Business Environment.</a:t>
            </a:r>
            <a:endParaRPr lang="en-IN" dirty="0"/>
          </a:p>
        </p:txBody>
      </p:sp>
      <p:pic>
        <p:nvPicPr>
          <p:cNvPr id="4" name="Picture 3"/>
          <p:cNvPicPr>
            <a:picLocks noChangeAspect="1"/>
          </p:cNvPicPr>
          <p:nvPr/>
        </p:nvPicPr>
        <p:blipFill>
          <a:blip r:embed="rId2"/>
          <a:stretch>
            <a:fillRect/>
          </a:stretch>
        </p:blipFill>
        <p:spPr>
          <a:xfrm>
            <a:off x="7833815" y="0"/>
            <a:ext cx="4193796" cy="3310415"/>
          </a:xfrm>
          <a:prstGeom prst="rect">
            <a:avLst/>
          </a:prstGeom>
        </p:spPr>
      </p:pic>
    </p:spTree>
    <p:extLst>
      <p:ext uri="{BB962C8B-B14F-4D97-AF65-F5344CB8AC3E}">
        <p14:creationId xmlns:p14="http://schemas.microsoft.com/office/powerpoint/2010/main" val="3305965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BOOKS TO BE REFERRED</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4623605"/>
              </p:ext>
            </p:extLst>
          </p:nvPr>
        </p:nvGraphicFramePr>
        <p:xfrm>
          <a:off x="2589213" y="2133600"/>
          <a:ext cx="8915400" cy="2291080"/>
        </p:xfrm>
        <a:graphic>
          <a:graphicData uri="http://schemas.openxmlformats.org/drawingml/2006/table">
            <a:tbl>
              <a:tblPr firstRow="1" bandRow="1">
                <a:tableStyleId>{5C22544A-7EE6-4342-B048-85BDC9FD1C3A}</a:tableStyleId>
              </a:tblPr>
              <a:tblGrid>
                <a:gridCol w="2971800"/>
                <a:gridCol w="2971800"/>
                <a:gridCol w="2971800"/>
              </a:tblGrid>
              <a:tr h="370840">
                <a:tc>
                  <a:txBody>
                    <a:bodyPr/>
                    <a:lstStyle/>
                    <a:p>
                      <a:pPr marL="0" marR="0">
                        <a:spcBef>
                          <a:spcPts val="0"/>
                        </a:spcBef>
                        <a:spcAft>
                          <a:spcPts val="0"/>
                        </a:spcAft>
                      </a:pPr>
                      <a:r>
                        <a:rPr lang="en-US" sz="1800" b="1" dirty="0" smtClean="0">
                          <a:latin typeface="Times New Roman" pitchFamily="18" charset="0"/>
                          <a:ea typeface="Times New Roman"/>
                          <a:cs typeface="Times New Roman" pitchFamily="18" charset="0"/>
                        </a:rPr>
                        <a:t>Book / </a:t>
                      </a:r>
                    </a:p>
                    <a:p>
                      <a:pPr marL="0" marR="0">
                        <a:spcBef>
                          <a:spcPts val="0"/>
                        </a:spcBef>
                        <a:spcAft>
                          <a:spcPts val="0"/>
                        </a:spcAft>
                      </a:pPr>
                      <a:r>
                        <a:rPr lang="en-US" sz="1800" b="1" dirty="0" smtClean="0">
                          <a:latin typeface="Times New Roman" pitchFamily="18" charset="0"/>
                          <a:ea typeface="Times New Roman"/>
                          <a:cs typeface="Times New Roman" pitchFamily="18" charset="0"/>
                        </a:rPr>
                        <a:t>Journal title</a:t>
                      </a:r>
                      <a:endParaRPr lang="en-US" sz="1800" dirty="0" smtClean="0">
                        <a:latin typeface="Times New Roman" pitchFamily="18" charset="0"/>
                        <a:ea typeface="Times New Roman"/>
                        <a:cs typeface="Times New Roman" pitchFamily="18" charset="0"/>
                      </a:endParaRPr>
                    </a:p>
                  </a:txBody>
                  <a:tcPr/>
                </a:tc>
                <a:tc>
                  <a:txBody>
                    <a:bodyPr/>
                    <a:lstStyle/>
                    <a:p>
                      <a:r>
                        <a:rPr lang="en-US" dirty="0" smtClean="0"/>
                        <a:t>Author</a:t>
                      </a:r>
                      <a:endParaRPr lang="en-IN" dirty="0"/>
                    </a:p>
                  </a:txBody>
                  <a:tcPr/>
                </a:tc>
                <a:tc>
                  <a:txBody>
                    <a:bodyPr/>
                    <a:lstStyle/>
                    <a:p>
                      <a:r>
                        <a:rPr lang="en-US" dirty="0" smtClean="0"/>
                        <a:t>Publisher</a:t>
                      </a:r>
                      <a:endParaRPr lang="en-IN" dirty="0"/>
                    </a:p>
                  </a:txBody>
                  <a:tcPr/>
                </a:tc>
              </a:tr>
              <a:tr h="370840">
                <a:tc>
                  <a:txBody>
                    <a:bodyPr/>
                    <a:lstStyle/>
                    <a:p>
                      <a:r>
                        <a:rPr lang="en-IN" dirty="0" smtClean="0"/>
                        <a:t>Business Environment</a:t>
                      </a:r>
                      <a:endParaRPr lang="en-IN" dirty="0"/>
                    </a:p>
                  </a:txBody>
                  <a:tcPr/>
                </a:tc>
                <a:tc>
                  <a:txBody>
                    <a:bodyPr/>
                    <a:lstStyle/>
                    <a:p>
                      <a:r>
                        <a:rPr lang="en-IN" dirty="0" smtClean="0"/>
                        <a:t>Francis Cherunilam</a:t>
                      </a:r>
                      <a:endParaRPr lang="en-IN" dirty="0"/>
                    </a:p>
                  </a:txBody>
                  <a:tcPr/>
                </a:tc>
                <a:tc>
                  <a:txBody>
                    <a:bodyPr/>
                    <a:lstStyle/>
                    <a:p>
                      <a:r>
                        <a:rPr lang="en-IN" dirty="0" smtClean="0"/>
                        <a:t>Himalaya Publication</a:t>
                      </a:r>
                      <a:endParaRPr lang="en-IN" dirty="0"/>
                    </a:p>
                  </a:txBody>
                  <a:tcPr/>
                </a:tc>
              </a:tr>
              <a:tr h="370840">
                <a:tc>
                  <a:txBody>
                    <a:bodyPr/>
                    <a:lstStyle/>
                    <a:p>
                      <a:r>
                        <a:rPr lang="en-IN" dirty="0" smtClean="0"/>
                        <a:t>Essentials of Business Environment</a:t>
                      </a:r>
                      <a:endParaRPr lang="en-IN" dirty="0"/>
                    </a:p>
                  </a:txBody>
                  <a:tcPr/>
                </a:tc>
                <a:tc>
                  <a:txBody>
                    <a:bodyPr/>
                    <a:lstStyle/>
                    <a:p>
                      <a:r>
                        <a:rPr lang="en-IN" dirty="0" smtClean="0"/>
                        <a:t>Aswathappa, K</a:t>
                      </a:r>
                      <a:endParaRPr lang="en-IN" dirty="0"/>
                    </a:p>
                  </a:txBody>
                  <a:tcPr/>
                </a:tc>
                <a:tc>
                  <a:txBody>
                    <a:bodyPr/>
                    <a:lstStyle/>
                    <a:p>
                      <a:r>
                        <a:rPr lang="en-IN" dirty="0" smtClean="0"/>
                        <a:t>Himalaya Publications</a:t>
                      </a:r>
                      <a:endParaRPr lang="en-IN" dirty="0"/>
                    </a:p>
                  </a:txBody>
                  <a:tcPr/>
                </a:tc>
              </a:tr>
              <a:tr h="370840">
                <a:tc>
                  <a:txBody>
                    <a:bodyPr/>
                    <a:lstStyle/>
                    <a:p>
                      <a:r>
                        <a:rPr lang="en-US" sz="1800" kern="1200" dirty="0" err="1" smtClean="0">
                          <a:solidFill>
                            <a:schemeClr val="dk1"/>
                          </a:solidFill>
                          <a:effectLst/>
                          <a:latin typeface="+mn-lt"/>
                          <a:ea typeface="+mn-ea"/>
                          <a:cs typeface="+mn-cs"/>
                        </a:rPr>
                        <a:t>Dasgupta</a:t>
                      </a:r>
                      <a:r>
                        <a:rPr lang="en-US" sz="1800" kern="1200" dirty="0" smtClean="0">
                          <a:solidFill>
                            <a:schemeClr val="dk1"/>
                          </a:solidFill>
                          <a:effectLst/>
                          <a:latin typeface="+mn-lt"/>
                          <a:ea typeface="+mn-ea"/>
                          <a:cs typeface="+mn-cs"/>
                        </a:rPr>
                        <a:t> &amp; </a:t>
                      </a:r>
                      <a:r>
                        <a:rPr lang="en-US" sz="1800" kern="1200" dirty="0" err="1" smtClean="0">
                          <a:solidFill>
                            <a:schemeClr val="dk1"/>
                          </a:solidFill>
                          <a:effectLst/>
                          <a:latin typeface="+mn-lt"/>
                          <a:ea typeface="+mn-ea"/>
                          <a:cs typeface="+mn-cs"/>
                        </a:rPr>
                        <a:t>Sengupta</a:t>
                      </a:r>
                      <a:endParaRPr lang="en-IN" dirty="0"/>
                    </a:p>
                  </a:txBody>
                  <a:tcPr/>
                </a:tc>
                <a:tc>
                  <a:txBody>
                    <a:bodyPr/>
                    <a:lstStyle/>
                    <a:p>
                      <a:r>
                        <a:rPr lang="en-US" sz="1800" kern="1200" dirty="0" smtClean="0">
                          <a:solidFill>
                            <a:schemeClr val="dk1"/>
                          </a:solidFill>
                          <a:effectLst/>
                          <a:latin typeface="+mn-lt"/>
                          <a:ea typeface="+mn-ea"/>
                          <a:cs typeface="+mn-cs"/>
                        </a:rPr>
                        <a:t>Government and Business in India</a:t>
                      </a:r>
                      <a:endParaRPr lang="en-IN" dirty="0"/>
                    </a:p>
                  </a:txBody>
                  <a:tcPr/>
                </a:tc>
                <a:tc>
                  <a:txBody>
                    <a:bodyPr/>
                    <a:lstStyle/>
                    <a:p>
                      <a:r>
                        <a:rPr lang="en-IN" dirty="0" smtClean="0"/>
                        <a:t>Allied Book Agency</a:t>
                      </a:r>
                      <a:endParaRPr lang="en-IN" dirty="0"/>
                    </a:p>
                  </a:txBody>
                  <a:tcPr/>
                </a:tc>
              </a:tr>
            </a:tbl>
          </a:graphicData>
        </a:graphic>
      </p:graphicFrame>
    </p:spTree>
    <p:extLst>
      <p:ext uri="{BB962C8B-B14F-4D97-AF65-F5344CB8AC3E}">
        <p14:creationId xmlns:p14="http://schemas.microsoft.com/office/powerpoint/2010/main" val="116265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Flow of Presentation</a:t>
            </a:r>
            <a:endParaRPr lang="en-IN" dirty="0"/>
          </a:p>
        </p:txBody>
      </p:sp>
      <p:sp>
        <p:nvSpPr>
          <p:cNvPr id="3" name="Content Placeholder 2"/>
          <p:cNvSpPr>
            <a:spLocks noGrp="1"/>
          </p:cNvSpPr>
          <p:nvPr>
            <p:ph idx="1"/>
          </p:nvPr>
        </p:nvSpPr>
        <p:spPr/>
        <p:txBody>
          <a:bodyPr/>
          <a:lstStyle/>
          <a:p>
            <a:r>
              <a:rPr lang="en-IN" dirty="0" smtClean="0"/>
              <a:t>Concept of Business Environment</a:t>
            </a:r>
          </a:p>
          <a:p>
            <a:r>
              <a:rPr lang="en-IN" dirty="0" smtClean="0"/>
              <a:t>Nature of Business Environment</a:t>
            </a:r>
          </a:p>
          <a:p>
            <a:r>
              <a:rPr lang="en-IN" dirty="0" smtClean="0"/>
              <a:t>Scope of Business Environment</a:t>
            </a:r>
          </a:p>
          <a:p>
            <a:r>
              <a:rPr lang="en-IN" dirty="0" smtClean="0"/>
              <a:t>Importance of Business Environment</a:t>
            </a:r>
          </a:p>
          <a:p>
            <a:r>
              <a:rPr lang="en-IN" dirty="0" smtClean="0"/>
              <a:t>Components of Business Environment.</a:t>
            </a:r>
          </a:p>
          <a:p>
            <a:r>
              <a:rPr lang="en-IN" dirty="0" smtClean="0"/>
              <a:t>Relation between Strategic Management and Business Environment</a:t>
            </a:r>
          </a:p>
          <a:p>
            <a:r>
              <a:rPr lang="en-IN" dirty="0" smtClean="0"/>
              <a:t>Case study.</a:t>
            </a:r>
          </a:p>
          <a:p>
            <a:r>
              <a:rPr lang="en-IN" dirty="0" smtClean="0"/>
              <a:t>Major Development in India’s Business Environment since last 10 years.-Project by student in groups.</a:t>
            </a:r>
            <a:endParaRPr lang="en-IN" dirty="0"/>
          </a:p>
        </p:txBody>
      </p:sp>
    </p:spTree>
    <p:extLst>
      <p:ext uri="{BB962C8B-B14F-4D97-AF65-F5344CB8AC3E}">
        <p14:creationId xmlns:p14="http://schemas.microsoft.com/office/powerpoint/2010/main" val="2004121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Concept of Business Environment</a:t>
            </a:r>
            <a:endParaRPr lang="en-IN" dirty="0"/>
          </a:p>
        </p:txBody>
      </p:sp>
      <p:sp>
        <p:nvSpPr>
          <p:cNvPr id="11" name="Content Placeholder 10"/>
          <p:cNvSpPr>
            <a:spLocks noGrp="1"/>
          </p:cNvSpPr>
          <p:nvPr>
            <p:ph idx="1"/>
          </p:nvPr>
        </p:nvSpPr>
        <p:spPr>
          <a:xfrm>
            <a:off x="1869743" y="1583140"/>
            <a:ext cx="9634869" cy="4328082"/>
          </a:xfrm>
        </p:spPr>
        <p:txBody>
          <a:bodyPr/>
          <a:lstStyle/>
          <a:p>
            <a:pPr algn="just"/>
            <a:r>
              <a:rPr lang="en-US" dirty="0"/>
              <a:t>Business environment is the aggregate of all conditions, events and influences that surround and affect it.”—Keith </a:t>
            </a:r>
            <a:r>
              <a:rPr lang="en-US" dirty="0" smtClean="0"/>
              <a:t>Davis</a:t>
            </a:r>
          </a:p>
          <a:p>
            <a:pPr algn="just"/>
            <a:r>
              <a:rPr lang="en-US" dirty="0"/>
              <a:t>“The environment of business consists of all those external things to which it is exposed and by which it may be influenced directly or indirectly”. —</a:t>
            </a:r>
            <a:r>
              <a:rPr lang="en-US" dirty="0" err="1"/>
              <a:t>Reinecke</a:t>
            </a:r>
            <a:r>
              <a:rPr lang="en-US" dirty="0"/>
              <a:t> and </a:t>
            </a:r>
            <a:r>
              <a:rPr lang="en-US" dirty="0" err="1"/>
              <a:t>Schoell</a:t>
            </a:r>
            <a:r>
              <a:rPr lang="en-US" dirty="0" smtClean="0"/>
              <a:t>.</a:t>
            </a:r>
          </a:p>
          <a:p>
            <a:pPr marL="0" indent="0" algn="just">
              <a:buNone/>
            </a:pPr>
            <a:r>
              <a:rPr lang="en-US" dirty="0"/>
              <a:t>On the basis of the above definitions, it is very clear that the business environment is a mixture of complex, dynamic and uncontrollable external factors within which a business is to be operated.</a:t>
            </a:r>
            <a:endParaRPr lang="en-IN" dirty="0"/>
          </a:p>
        </p:txBody>
      </p:sp>
    </p:spTree>
    <p:extLst>
      <p:ext uri="{BB962C8B-B14F-4D97-AF65-F5344CB8AC3E}">
        <p14:creationId xmlns:p14="http://schemas.microsoft.com/office/powerpoint/2010/main" val="2377377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Nature of Business Environment</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7529680"/>
              </p:ext>
            </p:extLst>
          </p:nvPr>
        </p:nvGraphicFramePr>
        <p:xfrm>
          <a:off x="1746912" y="1569494"/>
          <a:ext cx="8679527" cy="496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944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355" y="286603"/>
            <a:ext cx="10822675" cy="764275"/>
          </a:xfrm>
        </p:spPr>
        <p:txBody>
          <a:bodyPr>
            <a:normAutofit fontScale="90000"/>
          </a:bodyPr>
          <a:lstStyle/>
          <a:p>
            <a:r>
              <a:rPr lang="en-IN" b="1" dirty="0" smtClean="0"/>
              <a:t>Nature of Business Environment-case of Steel Industry</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4013364"/>
              </p:ext>
            </p:extLst>
          </p:nvPr>
        </p:nvGraphicFramePr>
        <p:xfrm>
          <a:off x="2589213" y="1173707"/>
          <a:ext cx="8915400" cy="5431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396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513" y="624111"/>
            <a:ext cx="9690100" cy="658780"/>
          </a:xfrm>
        </p:spPr>
        <p:txBody>
          <a:bodyPr>
            <a:normAutofit fontScale="90000"/>
          </a:bodyPr>
          <a:lstStyle/>
          <a:p>
            <a:pPr algn="ctr"/>
            <a:r>
              <a:rPr lang="en-IN" b="1" dirty="0" smtClean="0"/>
              <a:t>Objective/Significance of Business Environment</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1432448"/>
              </p:ext>
            </p:extLst>
          </p:nvPr>
        </p:nvGraphicFramePr>
        <p:xfrm>
          <a:off x="1814513" y="1282891"/>
          <a:ext cx="9690100" cy="5377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8220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233" y="228325"/>
            <a:ext cx="9253181" cy="713371"/>
          </a:xfrm>
        </p:spPr>
        <p:txBody>
          <a:bodyPr/>
          <a:lstStyle/>
          <a:p>
            <a:r>
              <a:rPr lang="en-IN" b="1" dirty="0" smtClean="0"/>
              <a:t>Components of Business Environment</a:t>
            </a:r>
            <a:endParaRPr lang="en-IN"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189205"/>
              </p:ext>
            </p:extLst>
          </p:nvPr>
        </p:nvGraphicFramePr>
        <p:xfrm>
          <a:off x="1947767" y="941696"/>
          <a:ext cx="8915401" cy="5704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555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1654</TotalTime>
  <Words>854</Words>
  <Application>Microsoft Office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Times New Roman</vt:lpstr>
      <vt:lpstr>Wingdings</vt:lpstr>
      <vt:lpstr>Wingdings 3</vt:lpstr>
      <vt:lpstr>Wisp</vt:lpstr>
      <vt:lpstr> MODULE 1: A GLIMPSE OF BUSINESS ENVIRONMENT</vt:lpstr>
      <vt:lpstr>LEARNING OUTCOME OF MODULE I</vt:lpstr>
      <vt:lpstr>BOOKS TO BE REFERRED</vt:lpstr>
      <vt:lpstr>Flow of Presentation</vt:lpstr>
      <vt:lpstr>Concept of Business Environment</vt:lpstr>
      <vt:lpstr>Nature of Business Environment</vt:lpstr>
      <vt:lpstr>Nature of Business Environment-case of Steel Industry</vt:lpstr>
      <vt:lpstr>Objective/Significance of Business Environment</vt:lpstr>
      <vt:lpstr>Components of Business Environment</vt:lpstr>
      <vt:lpstr>Internal Environment</vt:lpstr>
      <vt:lpstr>External Environment-Micro factor</vt:lpstr>
      <vt:lpstr>External Environment-Macro factor</vt:lpstr>
      <vt:lpstr>Case Studies</vt:lpstr>
      <vt:lpstr>Project: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A GLIMPSE OF BUSINESS ENVIRONMENT</dc:title>
  <dc:creator>Dell</dc:creator>
  <cp:lastModifiedBy>Dr(CS) usha Srivastava</cp:lastModifiedBy>
  <cp:revision>38</cp:revision>
  <dcterms:created xsi:type="dcterms:W3CDTF">2022-07-21T08:33:27Z</dcterms:created>
  <dcterms:modified xsi:type="dcterms:W3CDTF">2023-04-10T07:23:08Z</dcterms:modified>
</cp:coreProperties>
</file>