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MSMSR Department Achievement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Prepared By:-</a:t>
            </a:r>
          </a:p>
          <a:p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Dr. Akshita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Sharma </a:t>
            </a:r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489960" y="429450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Placement of Students:-</a:t>
            </a:r>
          </a:p>
        </p:txBody>
      </p:sp>
      <p:pic>
        <p:nvPicPr>
          <p:cNvPr id="16" name="Content Placeholder 15" descr="C:\Users\SERVER\Downloads\WhatsApp Image 2022-01-17 at 10.50.51 (1)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005" y="1691005"/>
            <a:ext cx="18637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/>
          <p:nvPr/>
        </p:nvSpPr>
        <p:spPr>
          <a:xfrm>
            <a:off x="135890" y="3891915"/>
            <a:ext cx="25311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Mr. Sampan Barman</a:t>
            </a: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MBA Batch 2020-2022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Placed in “ESAF Small Finance Bank ”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Package- 3.82 Lakhs</a:t>
            </a:r>
          </a:p>
        </p:txBody>
      </p:sp>
      <p:pic>
        <p:nvPicPr>
          <p:cNvPr id="49" name="Content Placeholder 48" descr="pic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08045" y="1691005"/>
            <a:ext cx="1889125" cy="2098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973070" y="3879215"/>
            <a:ext cx="25311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Ms. Akhita Tayal </a:t>
            </a: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MBA Batch 2020-2022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Placed in “Laurea Peoples Signature Sdn Bhd – Malaysia”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20485" y="1585595"/>
            <a:ext cx="1642110" cy="2204720"/>
          </a:xfrm>
          <a:prstGeom prst="rect">
            <a:avLst/>
          </a:prstGeom>
          <a:noFill/>
        </p:spPr>
      </p:pic>
      <p:sp>
        <p:nvSpPr>
          <p:cNvPr id="6" name="Text Box 5"/>
          <p:cNvSpPr txBox="1"/>
          <p:nvPr/>
        </p:nvSpPr>
        <p:spPr>
          <a:xfrm>
            <a:off x="6005830" y="3880485"/>
            <a:ext cx="25311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Mr. Archit Anupam Mishra </a:t>
            </a: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MBA Batch 2020-2022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Placed in “CiEL HR “</a:t>
            </a: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Package- 2.88 Lakhs</a:t>
            </a:r>
          </a:p>
        </p:txBody>
      </p:sp>
      <p:pic>
        <p:nvPicPr>
          <p:cNvPr id="37" name="Picture 36" descr="kirti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8005" y="1586230"/>
            <a:ext cx="1819275" cy="220345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8898890" y="3881755"/>
            <a:ext cx="25311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Mr. K. Kirti Rao  </a:t>
            </a: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MBA Batch 2020-2022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Placed in “CiEL HR “</a:t>
            </a: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Package- 1.8 Lakhs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Placement of Students:-</a:t>
            </a:r>
          </a:p>
        </p:txBody>
      </p:sp>
      <p:pic>
        <p:nvPicPr>
          <p:cNvPr id="54" name="image1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3075" y="1834515"/>
            <a:ext cx="2076450" cy="21717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93358" y="4192905"/>
            <a:ext cx="2814955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>
                <a:sym typeface="+mn-ea"/>
              </a:rPr>
              <a:t>Mr. Dipesh Paul</a:t>
            </a:r>
          </a:p>
          <a:p>
            <a:pPr algn="ctr"/>
            <a:r>
              <a:rPr lang="en-US">
                <a:sym typeface="+mn-ea"/>
              </a:rPr>
              <a:t>BBA Batch 2019-2022</a:t>
            </a:r>
            <a:endParaRPr lang="en-US"/>
          </a:p>
          <a:p>
            <a:pPr algn="ctr"/>
            <a:r>
              <a:rPr lang="en-US">
                <a:sym typeface="+mn-ea"/>
              </a:rPr>
              <a:t>Placed in “Rama Motocorp” </a:t>
            </a:r>
          </a:p>
          <a:p>
            <a:pPr algn="ctr"/>
            <a:r>
              <a:rPr lang="en-US">
                <a:sym typeface="+mn-ea"/>
              </a:rPr>
              <a:t>Package- 1.44 Lakhs</a:t>
            </a:r>
            <a:endParaRPr lang="en-US"/>
          </a:p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3161665" y="4208145"/>
            <a:ext cx="23837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ym typeface="+mn-ea"/>
              </a:rPr>
              <a:t>Mr. Zeenat Khatun</a:t>
            </a:r>
          </a:p>
          <a:p>
            <a:pPr algn="ctr"/>
            <a:r>
              <a:rPr lang="en-US">
                <a:sym typeface="+mn-ea"/>
              </a:rPr>
              <a:t>BBA Batch 2019-2022</a:t>
            </a:r>
            <a:endParaRPr lang="en-US"/>
          </a:p>
          <a:p>
            <a:pPr algn="ctr"/>
            <a:r>
              <a:rPr lang="en-US">
                <a:sym typeface="+mn-ea"/>
              </a:rPr>
              <a:t>Placed in “Technoblast Mineral Resources ” </a:t>
            </a:r>
          </a:p>
          <a:p>
            <a:pPr algn="ctr"/>
            <a:r>
              <a:rPr lang="en-US">
                <a:sym typeface="+mn-ea"/>
              </a:rPr>
              <a:t>Package- 1.8 Lakhs CTC</a:t>
            </a:r>
            <a:endParaRPr lang="en-US"/>
          </a:p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6135688" y="4223385"/>
            <a:ext cx="2251075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>
                <a:sym typeface="+mn-ea"/>
              </a:rPr>
              <a:t>Mr. Sahil Raj </a:t>
            </a:r>
          </a:p>
          <a:p>
            <a:pPr algn="ctr"/>
            <a:r>
              <a:rPr lang="en-US">
                <a:sym typeface="+mn-ea"/>
              </a:rPr>
              <a:t>MBA Batch 2020-2022</a:t>
            </a:r>
            <a:endParaRPr lang="en-US"/>
          </a:p>
          <a:p>
            <a:pPr algn="ctr"/>
            <a:r>
              <a:rPr lang="en-US">
                <a:sym typeface="+mn-ea"/>
              </a:rPr>
              <a:t>Placed in “Byju’s” </a:t>
            </a:r>
          </a:p>
          <a:p>
            <a:pPr algn="ctr"/>
            <a:r>
              <a:rPr lang="en-US">
                <a:sym typeface="+mn-ea"/>
              </a:rPr>
              <a:t>Package-2.25 lakhs</a:t>
            </a:r>
            <a:endParaRPr lang="en-US"/>
          </a:p>
          <a:p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8858568" y="4210685"/>
            <a:ext cx="2814955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>
                <a:sym typeface="+mn-ea"/>
              </a:rPr>
              <a:t>Mr.Ayush Bhattacharya </a:t>
            </a:r>
          </a:p>
          <a:p>
            <a:pPr algn="ctr"/>
            <a:r>
              <a:rPr lang="en-US">
                <a:sym typeface="+mn-ea"/>
              </a:rPr>
              <a:t>BBA Batch 2019-2022</a:t>
            </a:r>
            <a:endParaRPr lang="en-US"/>
          </a:p>
          <a:p>
            <a:pPr algn="ctr"/>
            <a:r>
              <a:rPr lang="en-US">
                <a:sym typeface="+mn-ea"/>
              </a:rPr>
              <a:t>Placed in “Rama Motocorp” </a:t>
            </a:r>
          </a:p>
          <a:p>
            <a:pPr algn="ctr"/>
            <a:r>
              <a:rPr lang="en-US">
                <a:sym typeface="+mn-ea"/>
              </a:rPr>
              <a:t>Package-1.44 Lakhs</a:t>
            </a:r>
            <a:endParaRPr lang="en-US"/>
          </a:p>
          <a:p>
            <a:endParaRPr lang="en-US"/>
          </a:p>
        </p:txBody>
      </p:sp>
      <p:pic>
        <p:nvPicPr>
          <p:cNvPr id="5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448050" y="1822450"/>
            <a:ext cx="2038350" cy="2182495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08115" y="1834515"/>
            <a:ext cx="1906270" cy="2171700"/>
          </a:xfrm>
          <a:prstGeom prst="rect">
            <a:avLst/>
          </a:prstGeom>
          <a:noFill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37955" y="1822450"/>
            <a:ext cx="1882140" cy="2181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Placement of Students:-</a:t>
            </a:r>
          </a:p>
        </p:txBody>
      </p:sp>
      <p:pic>
        <p:nvPicPr>
          <p:cNvPr id="204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7860" y="1846580"/>
            <a:ext cx="1885950" cy="2190750"/>
          </a:xfrm>
          <a:prstGeom prst="rect">
            <a:avLst/>
          </a:prstGeom>
          <a:noFill/>
        </p:spPr>
      </p:pic>
      <p:sp>
        <p:nvSpPr>
          <p:cNvPr id="6" name="Text Box 5"/>
          <p:cNvSpPr txBox="1"/>
          <p:nvPr/>
        </p:nvSpPr>
        <p:spPr>
          <a:xfrm>
            <a:off x="182245" y="4192905"/>
            <a:ext cx="28371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Mr. Deepak Upadhayay</a:t>
            </a: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BBA Batch 2019-2022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Placed in “Rama Motocorp” </a:t>
            </a: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Package- 1.44 Lakhs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WhatsApp Image 2022-06-22 at 1.43.46 PM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49340" y="1369695"/>
            <a:ext cx="2133600" cy="25717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940743" y="4208145"/>
            <a:ext cx="2414905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Mr. Rameshwar Yadav</a:t>
            </a: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MBA Batch 2020-2022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Placed in “Byju’s” </a:t>
            </a: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Package- 10 Lakhs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Sport Achievements:-</a:t>
            </a:r>
          </a:p>
        </p:txBody>
      </p:sp>
      <p:pic>
        <p:nvPicPr>
          <p:cNvPr id="5" name="Content Placeholder 4" descr="WhatsApp Image 2022-06-22 at 1.22.34 PM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23645" y="1336675"/>
            <a:ext cx="2007235" cy="31705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640715" y="4507230"/>
            <a:ext cx="38354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     </a:t>
            </a:r>
            <a:r>
              <a:rPr lang="en-US" b="1" u="sng"/>
              <a:t>Mr. Shourya Manik </a:t>
            </a:r>
            <a:endParaRPr lang="en-US"/>
          </a:p>
          <a:p>
            <a:pPr algn="ctr"/>
            <a:r>
              <a:rPr lang="en-US" b="1"/>
              <a:t>BBA 2nd semester </a:t>
            </a:r>
          </a:p>
          <a:p>
            <a:r>
              <a:rPr lang="en-US"/>
              <a:t>An achiever in “All India Mens Tennis </a:t>
            </a:r>
          </a:p>
          <a:p>
            <a:r>
              <a:rPr lang="en-US"/>
              <a:t>Tournament “ Singles secured </a:t>
            </a:r>
            <a:r>
              <a:rPr lang="en-US" b="1"/>
              <a:t>1st Position</a:t>
            </a:r>
            <a:r>
              <a:rPr lang="en-US"/>
              <a:t> and </a:t>
            </a:r>
            <a:r>
              <a:rPr lang="en-US" b="1"/>
              <a:t>2nd Position</a:t>
            </a:r>
            <a:r>
              <a:rPr lang="en-US"/>
              <a:t> in Doubles</a:t>
            </a:r>
          </a:p>
        </p:txBody>
      </p:sp>
      <p:pic>
        <p:nvPicPr>
          <p:cNvPr id="8" name="Content Placeholder 7" descr="WhatsApp Image 2022-06-22 at 1.26.56 PM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49165" y="1691640"/>
            <a:ext cx="2620645" cy="223964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4880610" y="4314190"/>
            <a:ext cx="28028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/>
              <a:t>Amitesh Mishra</a:t>
            </a:r>
          </a:p>
          <a:p>
            <a:pPr algn="ctr"/>
            <a:r>
              <a:rPr lang="en-US" b="1"/>
              <a:t>BBA 6th Semester</a:t>
            </a:r>
            <a:endParaRPr lang="en-US"/>
          </a:p>
          <a:p>
            <a:pPr algn="ctr"/>
            <a:r>
              <a:rPr lang="en-US"/>
              <a:t>First indian to finish 16th in long distance race in world championship in seniormen. </a:t>
            </a:r>
          </a:p>
          <a:p>
            <a:pPr algn="ctr"/>
            <a:r>
              <a:rPr lang="en-US"/>
              <a:t>Fastest long distance skater from India</a:t>
            </a:r>
          </a:p>
        </p:txBody>
      </p:sp>
      <p:pic>
        <p:nvPicPr>
          <p:cNvPr id="10" name="Picture 9" descr="WhatsApp Image 2022-06-22 at 1.30.46 P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365" y="1604645"/>
            <a:ext cx="2922270" cy="232664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8145780" y="4299585"/>
            <a:ext cx="4081145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/>
              <a:t>Ishaan Bhatnagar</a:t>
            </a:r>
          </a:p>
          <a:p>
            <a:pPr algn="ctr"/>
            <a:r>
              <a:rPr lang="en-US" b="1"/>
              <a:t> BBA 4th Semester</a:t>
            </a:r>
          </a:p>
          <a:p>
            <a:pPr algn="ctr"/>
            <a:r>
              <a:rPr lang="en-US">
                <a:sym typeface="+mn-ea"/>
              </a:rPr>
              <a:t>(World top 100 Ranked Badminton Player)</a:t>
            </a:r>
            <a:endParaRPr lang="en-US" b="1"/>
          </a:p>
          <a:p>
            <a:pPr algn="ctr"/>
            <a:r>
              <a:rPr lang="en-US"/>
              <a:t>student with Tanisha Christo </a:t>
            </a:r>
          </a:p>
          <a:p>
            <a:pPr algn="ctr"/>
            <a:r>
              <a:rPr lang="en-US"/>
              <a:t>of Goa won Gold medal in mixed </a:t>
            </a:r>
          </a:p>
          <a:p>
            <a:pPr algn="ctr"/>
            <a:r>
              <a:rPr lang="en-US"/>
              <a:t>double badminton competition </a:t>
            </a:r>
          </a:p>
          <a:p>
            <a:pPr algn="ctr"/>
            <a:r>
              <a:rPr lang="en-US"/>
              <a:t>at Syed Modi International </a:t>
            </a:r>
          </a:p>
          <a:p>
            <a:pPr algn="ctr"/>
            <a:r>
              <a:rPr lang="en-US"/>
              <a:t>Badminton competition.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Academic Achievement (BBA 1st semester):-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237595" cy="48240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                                     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Ms. Archee Agrawal         Ms. Shirin Rizvi           Ms. Sanjana Dase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(BBA 1st sem.)                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(BBA 1st sem.)             (BBA 1st sem.)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Scored - (87.55%)            Scored - (85.11%)         Scored - (82.88%)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Marks- 394/450                Marks- 383/450            Marks- 373/450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 descr="WhatsApp Image 2022-06-22 at 12.54.22 PM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44720" y="1826260"/>
            <a:ext cx="2241550" cy="2390140"/>
          </a:xfrm>
          <a:prstGeom prst="rect">
            <a:avLst/>
          </a:prstGeom>
        </p:spPr>
      </p:pic>
      <p:pic>
        <p:nvPicPr>
          <p:cNvPr id="13" name="Picture 12" descr="WhatsApp Image 2022-06-22 at 12.58.50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725" y="1826260"/>
            <a:ext cx="2531745" cy="2390140"/>
          </a:xfrm>
          <a:prstGeom prst="rect">
            <a:avLst/>
          </a:prstGeom>
        </p:spPr>
      </p:pic>
      <p:pic>
        <p:nvPicPr>
          <p:cNvPr id="8" name="Picture 7" descr="WhatsApp Image 2022-06-22 at 1.17.23 P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40" y="1826895"/>
            <a:ext cx="2625090" cy="23895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Academic Achievement(BBA 3rd Semester):-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065510" cy="4666615"/>
          </a:xfrm>
        </p:spPr>
        <p:txBody>
          <a:bodyPr>
            <a:normAutofit fontScale="97500" lnSpcReduction="10000"/>
          </a:bodyPr>
          <a:lstStyle/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Ms. Harsat Khan               Mr. Aman Agrawal         Mr. Adnan Manoor Saify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(BBA 3rd sem.)                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(BBA 3rd sem.)             (BBA 3rd sem.)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Scored - (77.78%)             Scored -(74.22 %)         Scored - (71.33%)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Marks-350/450                  Marks-334/450             Marks- 321/450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Content Placeholder 11" descr="WhatsApp Image 2022-06-22 at 12.56.41 PM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flipH="1">
            <a:off x="992505" y="1691005"/>
            <a:ext cx="2195830" cy="2339975"/>
          </a:xfrm>
          <a:prstGeom prst="rect">
            <a:avLst/>
          </a:prstGeom>
        </p:spPr>
      </p:pic>
      <p:pic>
        <p:nvPicPr>
          <p:cNvPr id="19" name="Content Placeholder 18" descr="WhatsApp Image 2022-06-22 at 1.11.50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920" y="1690370"/>
            <a:ext cx="2122805" cy="2340610"/>
          </a:xfrm>
          <a:prstGeom prst="rect">
            <a:avLst/>
          </a:prstGeom>
        </p:spPr>
      </p:pic>
      <p:pic>
        <p:nvPicPr>
          <p:cNvPr id="4" name="Picture 3" descr="WhatsApp Image 2022-06-22 at 1.13.45 PM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2425" y="1690370"/>
            <a:ext cx="2512695" cy="23406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Academic Achievement(BBA 5th Semester):-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822305" cy="4679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Ms. Nirmalya Nair            Mr. Rohan Yadav          Mr. Rishi Tiwari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(BBA 5th sem.)                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(BBA 5th sem.)             (BBA 5th sem.)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Scored - (88%)                   Scored - (81%)             Scored - (80.6%)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Marks- 440/500                  Marks- 405/500            Marks- 403/500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Content Placeholder 10" descr="WhatsApp Image 2022-06-22 at 12.57.18 PM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5205" y="1825625"/>
            <a:ext cx="2256155" cy="2432685"/>
          </a:xfrm>
          <a:prstGeom prst="rect">
            <a:avLst/>
          </a:prstGeom>
        </p:spPr>
      </p:pic>
      <p:pic>
        <p:nvPicPr>
          <p:cNvPr id="9" name="Picture 8" descr="WhatsApp Image 2022-06-22 at 12.51.51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180" y="1825625"/>
            <a:ext cx="2138045" cy="2343150"/>
          </a:xfrm>
          <a:prstGeom prst="rect">
            <a:avLst/>
          </a:prstGeom>
        </p:spPr>
      </p:pic>
      <p:pic>
        <p:nvPicPr>
          <p:cNvPr id="5" name="Content Placeholder 4" descr="WhatsApp Image 2022-06-22 at 12.50.23 P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825" y="1826260"/>
            <a:ext cx="1869440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Academic Achievement(MBA 1st semester):-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252200" cy="4866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Mrs. Meenal Shrivas       Ms. Ankur Sharma            Ms. Ruchita Patel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(MBA 1st sem.)              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(MBA 1st sem.)                (MBA 1st sem.)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Scored - (85.42%)            Scored - (80.57%)            Scored - (80%)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Marks-598/700                 Marks-564/700                Marks- 560/700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Content Placeholder 14" descr="WhatsApp Image 2022-06-22 at 1.04.41 PM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9020" y="1825625"/>
            <a:ext cx="2284095" cy="2419985"/>
          </a:xfrm>
          <a:prstGeom prst="rect">
            <a:avLst/>
          </a:prstGeom>
        </p:spPr>
      </p:pic>
      <p:pic>
        <p:nvPicPr>
          <p:cNvPr id="10" name="Picture 9" descr="WhatsApp Image 2022-06-22 at 12.55.39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03750" y="1825625"/>
            <a:ext cx="2400935" cy="2322830"/>
          </a:xfrm>
          <a:prstGeom prst="rect">
            <a:avLst/>
          </a:prstGeom>
        </p:spPr>
      </p:pic>
      <p:pic>
        <p:nvPicPr>
          <p:cNvPr id="21" name="Content Placeholder 20" descr="WhatsApp Image 2022-06-22 at 1.11.44 PM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8365" y="1825625"/>
            <a:ext cx="2526665" cy="22345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Academic Achievement(MBA 3rd semester):-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123295" cy="48812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Ms. Khushboo Dalamia      Ms. K.Kriti Rao           Mr. Sampan Barman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(MBA 3rd sem.)                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(MBA 3rd sem.)           (MBA 3rd sem.)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Scored - (84.71%)              Scored - (78.57%)         Scored - (78.14%)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Marks- 593/700                 Marks-550/700              Marks-547/700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WhatsApp Image 2022-06-22 at 12.48.48 PM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62990" y="1825625"/>
            <a:ext cx="2573020" cy="2484120"/>
          </a:xfrm>
          <a:prstGeom prst="rect">
            <a:avLst/>
          </a:prstGeom>
        </p:spPr>
      </p:pic>
      <p:pic>
        <p:nvPicPr>
          <p:cNvPr id="14" name="Picture 13" descr="WhatsApp Image 2022-06-22 at 1.02.37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210" y="1824990"/>
            <a:ext cx="2299335" cy="2484755"/>
          </a:xfrm>
          <a:prstGeom prst="rect">
            <a:avLst/>
          </a:prstGeom>
        </p:spPr>
      </p:pic>
      <p:pic>
        <p:nvPicPr>
          <p:cNvPr id="37" name="Picture 36" descr="kirt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3145" y="1917700"/>
            <a:ext cx="2461895" cy="23926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Placement of Students:-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235" y="1463040"/>
            <a:ext cx="2235200" cy="250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/>
          <p:nvPr/>
        </p:nvSpPr>
        <p:spPr>
          <a:xfrm>
            <a:off x="160338" y="4476750"/>
            <a:ext cx="28244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latin typeface="Times New Roman" panose="02020603050405020304" charset="0"/>
                <a:cs typeface="Times New Roman" panose="02020603050405020304" charset="0"/>
              </a:rPr>
              <a:t>Ms. Ruma Dutta</a:t>
            </a: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BBA Batch 2018-2021</a:t>
            </a: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Placed in “Sri Ram Finance”</a:t>
            </a:r>
          </a:p>
        </p:txBody>
      </p:sp>
      <p:pic>
        <p:nvPicPr>
          <p:cNvPr id="34" name="Content Placeholder 33" descr="Nik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04540" y="1463675"/>
            <a:ext cx="2059940" cy="250571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304223" y="4493895"/>
            <a:ext cx="23291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Ms. Nikita Banjare</a:t>
            </a:r>
            <a:endParaRPr lang="en-US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MBA Batch 2020-2022</a:t>
            </a: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Placed in “C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iEL HR”</a:t>
            </a: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Package- 1.8 lakhs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682615" y="4430395"/>
            <a:ext cx="343154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>
                <a:sym typeface="+mn-ea"/>
              </a:rPr>
              <a:t>Mr. </a:t>
            </a:r>
            <a:r>
              <a:rPr lang="en-US" b="1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Emmanual </a:t>
            </a:r>
            <a:r>
              <a:rPr lang="en-US" b="1" u="sng">
                <a:sym typeface="+mn-ea"/>
              </a:rPr>
              <a:t>Nath </a:t>
            </a:r>
          </a:p>
          <a:p>
            <a:pPr algn="ctr"/>
            <a:r>
              <a:rPr lang="en-US">
                <a:sym typeface="+mn-ea"/>
              </a:rPr>
              <a:t>BBA Batch 2019-2022</a:t>
            </a:r>
            <a:endParaRPr lang="en-US"/>
          </a:p>
          <a:p>
            <a:pPr algn="ctr"/>
            <a:r>
              <a:rPr lang="en-US">
                <a:sym typeface="+mn-ea"/>
              </a:rPr>
              <a:t>Placed in “TASS - Rama Motocorp” </a:t>
            </a:r>
            <a:endParaRPr lang="en-US"/>
          </a:p>
          <a:p>
            <a:endParaRPr lang="en-US"/>
          </a:p>
        </p:txBody>
      </p:sp>
      <p:pic>
        <p:nvPicPr>
          <p:cNvPr id="32" name="Picture 31" descr="Enamua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6950" y="1325880"/>
            <a:ext cx="2386965" cy="264350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9212580" y="4421505"/>
            <a:ext cx="260159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>
                <a:sym typeface="+mn-ea"/>
              </a:rPr>
              <a:t>Mr. Shibanand Padhi </a:t>
            </a:r>
          </a:p>
          <a:p>
            <a:pPr algn="ctr"/>
            <a:r>
              <a:rPr lang="en-US">
                <a:sym typeface="+mn-ea"/>
              </a:rPr>
              <a:t>BBA Batch 2019-2022</a:t>
            </a:r>
            <a:endParaRPr lang="en-US"/>
          </a:p>
          <a:p>
            <a:pPr algn="ctr"/>
            <a:r>
              <a:rPr lang="en-US">
                <a:sym typeface="+mn-ea"/>
              </a:rPr>
              <a:t>Placed in “Konsole Indya”</a:t>
            </a:r>
            <a:r>
              <a:rPr lang="en-US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300210" y="1326515"/>
            <a:ext cx="2211070" cy="2754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Placement of Students:-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605280"/>
            <a:ext cx="2037080" cy="2390775"/>
          </a:xfrm>
          <a:prstGeom prst="rect">
            <a:avLst/>
          </a:prstGeom>
          <a:noFill/>
        </p:spPr>
      </p:pic>
      <p:sp>
        <p:nvSpPr>
          <p:cNvPr id="7" name="Text Box 6"/>
          <p:cNvSpPr txBox="1"/>
          <p:nvPr/>
        </p:nvSpPr>
        <p:spPr>
          <a:xfrm>
            <a:off x="483870" y="4295775"/>
            <a:ext cx="25311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Mr. Richardson Dani</a:t>
            </a: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MBA Batch 2019-2021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Placed in “CiEL HR”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Package- 2.88 Lakhs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3910" y="1691005"/>
            <a:ext cx="1891030" cy="2305050"/>
          </a:xfrm>
          <a:prstGeom prst="rect">
            <a:avLst/>
          </a:prstGeom>
          <a:noFill/>
        </p:spPr>
      </p:pic>
      <p:sp>
        <p:nvSpPr>
          <p:cNvPr id="5" name="Text Box 4"/>
          <p:cNvSpPr txBox="1"/>
          <p:nvPr/>
        </p:nvSpPr>
        <p:spPr>
          <a:xfrm>
            <a:off x="3055620" y="4241165"/>
            <a:ext cx="25311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Mr. Rahul Bisen</a:t>
            </a: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MBA Batch 2020-2022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Placed in “ESAF Small Finance Bank ”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01055" y="1605915"/>
            <a:ext cx="2327910" cy="2390775"/>
          </a:xfrm>
          <a:prstGeom prst="rect">
            <a:avLst/>
          </a:prstGeom>
          <a:noFill/>
        </p:spPr>
      </p:pic>
      <p:sp>
        <p:nvSpPr>
          <p:cNvPr id="6" name="Text Box 5"/>
          <p:cNvSpPr txBox="1"/>
          <p:nvPr/>
        </p:nvSpPr>
        <p:spPr>
          <a:xfrm>
            <a:off x="5697220" y="4186555"/>
            <a:ext cx="25311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Mr. Chirantan Ghosal</a:t>
            </a: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MBA Batch 2020-2022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Placed in “CiEL HR”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Picture 14" descr="C:\Users\SERVER\Downloads\WhatsApp Image 2022-01-15 at 22.37.05.jpe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048115" y="1605280"/>
            <a:ext cx="1786890" cy="239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/>
          <p:nvPr/>
        </p:nvSpPr>
        <p:spPr>
          <a:xfrm>
            <a:off x="8590280" y="4243705"/>
            <a:ext cx="25311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Mr. Shubham Daga</a:t>
            </a: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BBA Batch 2019-2022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Placed in “Byju’s”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WPS Presentation</Application>
  <PresentationFormat>Custom</PresentationFormat>
  <Paragraphs>150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MSMSR Department Achievement Report</vt:lpstr>
      <vt:lpstr>Sport Achievements:-</vt:lpstr>
      <vt:lpstr>Academic Achievement (BBA 1st semester):-</vt:lpstr>
      <vt:lpstr>Academic Achievement(BBA 3rd Semester):-</vt:lpstr>
      <vt:lpstr>Academic Achievement(BBA 5th Semester):-</vt:lpstr>
      <vt:lpstr>Academic Achievement(MBA 1st semester):-</vt:lpstr>
      <vt:lpstr>Academic Achievement(MBA 3rd semester):-</vt:lpstr>
      <vt:lpstr>Placement of Students:-</vt:lpstr>
      <vt:lpstr>Placement of Students:-</vt:lpstr>
      <vt:lpstr>Placement of Students:-</vt:lpstr>
      <vt:lpstr>Placement of Students:-</vt:lpstr>
      <vt:lpstr>Placement of Students:-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MSMSR Department Achievement Report</dc:title>
  <dc:creator>USER</dc:creator>
  <cp:lastModifiedBy>USER</cp:lastModifiedBy>
  <cp:revision>77</cp:revision>
  <dcterms:created xsi:type="dcterms:W3CDTF">2022-06-22T06:28:00Z</dcterms:created>
  <dcterms:modified xsi:type="dcterms:W3CDTF">2022-07-19T10:23:37Z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A2D4A4BE669C4ACAB44F8D48AEEEBA33</vt:lpwstr>
  </property>
  <property fmtid="{D5CDD505-2E9C-101B-9397-08002B2CF9AE}" pid="3" name="KSOProductBuildVer">
    <vt:lpwstr>1033-11.2.0.11156</vt:lpwstr>
  </property>
</Properties>
</file>