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D982-2BF5-42F5-B8C4-09F27D211A60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B0AA-DCEA-4E47-AA33-434CAE220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D982-2BF5-42F5-B8C4-09F27D211A60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B0AA-DCEA-4E47-AA33-434CAE220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D982-2BF5-42F5-B8C4-09F27D211A60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B0AA-DCEA-4E47-AA33-434CAE220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D982-2BF5-42F5-B8C4-09F27D211A60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B0AA-DCEA-4E47-AA33-434CAE220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D982-2BF5-42F5-B8C4-09F27D211A60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B0AA-DCEA-4E47-AA33-434CAE220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D982-2BF5-42F5-B8C4-09F27D211A60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B0AA-DCEA-4E47-AA33-434CAE220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D982-2BF5-42F5-B8C4-09F27D211A60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B0AA-DCEA-4E47-AA33-434CAE220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D982-2BF5-42F5-B8C4-09F27D211A60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B0AA-DCEA-4E47-AA33-434CAE220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D982-2BF5-42F5-B8C4-09F27D211A60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B0AA-DCEA-4E47-AA33-434CAE220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D982-2BF5-42F5-B8C4-09F27D211A60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B0AA-DCEA-4E47-AA33-434CAE220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D982-2BF5-42F5-B8C4-09F27D211A60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B4B0AA-DCEA-4E47-AA33-434CAE2200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B9D982-2BF5-42F5-B8C4-09F27D211A60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B4B0AA-DCEA-4E47-AA33-434CAE2200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Bresenham's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Circle Drawing Algorithm </a:t>
            </a:r>
            <a:b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9304" y="4724400"/>
            <a:ext cx="7854696" cy="1752600"/>
          </a:xfrm>
        </p:spPr>
        <p:txBody>
          <a:bodyPr/>
          <a:lstStyle/>
          <a:p>
            <a:pPr algn="r"/>
            <a:r>
              <a:rPr lang="en-US" dirty="0"/>
              <a:t>Dr. Snehlata Barde</a:t>
            </a:r>
          </a:p>
          <a:p>
            <a:pPr algn="r"/>
            <a:r>
              <a:rPr lang="en-US" dirty="0"/>
              <a:t> Professor  &amp; </a:t>
            </a:r>
            <a:r>
              <a:rPr lang="en-US" dirty="0" err="1"/>
              <a:t>HoD</a:t>
            </a:r>
            <a:r>
              <a:rPr lang="en-US" dirty="0"/>
              <a:t>, MSIT</a:t>
            </a:r>
          </a:p>
          <a:p>
            <a:pPr algn="r"/>
            <a:r>
              <a:rPr lang="en-US" dirty="0"/>
              <a:t>MATS </a:t>
            </a:r>
            <a:r>
              <a:rPr lang="en-US" dirty="0" err="1"/>
              <a:t>University,Raipur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Example :</a:t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Question : The radius of a circle is 8, and center point coordinates are (0, 0). Apply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bresenham’s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circle drawing algorithm to plot all points of the circle.</a:t>
            </a:r>
          </a:p>
          <a:p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Solution :</a:t>
            </a: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 1: 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given stating points of the circle (x1, y1) = (0, 8)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	    Radius of the circle (r) = 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 2: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     Now, we will assign the starting point (x1, y1) as follows-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		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		x1 = 0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		y1 = r (radius) = 8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 3: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    Now, we will calculate the initial decision parameter (d0)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		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		d0 = 3 – 2 x r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			d0 = 3 – 2 x 8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			d0 = -13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 4:  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The value of initial parameter d0 &lt; 0. So, case 1 is satisfied.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      Thus,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		  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Xk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= X + 1 = 0 + 1 = 1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		  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Yk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= Y = 8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 			  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= d + 4 *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Xk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+ 6 = –13 + (4 x 1) + 6 = –3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 5: 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  The center coordinates are already (0, 0) so we will move to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next step.</a:t>
            </a:r>
          </a:p>
          <a:p>
            <a:pPr algn="ctr"/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 6: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      Follow step 4 until we get x &gt;= y.</a:t>
            </a:r>
          </a:p>
          <a:p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–13 + (4 x 1) + 6 = –3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Table for all points of octant 1 :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</a:t>
                      </a:r>
                      <a:r>
                        <a:rPr lang="en-US" altLang="en-US" sz="28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dk</a:t>
                      </a:r>
                      <a:endParaRPr lang="en-US" altLang="en-US"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</a:t>
                      </a:r>
                      <a:r>
                        <a:rPr lang="en-US" altLang="en-US" sz="28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(Xk, Yk)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alt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en-US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</a:t>
                      </a:r>
                      <a:r>
                        <a:rPr lang="en-US" alt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(0,8)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</a:t>
                      </a:r>
                      <a:r>
                        <a:rPr lang="en-US" alt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</a:t>
                      </a:r>
                      <a:r>
                        <a:rPr lang="en-US" alt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(1,8)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</a:t>
                      </a:r>
                      <a:r>
                        <a:rPr lang="en-US" alt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</a:t>
                      </a:r>
                      <a:r>
                        <a:rPr lang="en-US" alt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(2,8)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</a:t>
                      </a:r>
                      <a:r>
                        <a:rPr lang="en-US" alt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</a:t>
                      </a:r>
                      <a:r>
                        <a:rPr lang="en-US" alt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(3,7)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</a:t>
                      </a:r>
                      <a:r>
                        <a:rPr lang="en-US" alt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</a:t>
                      </a:r>
                      <a:r>
                        <a:rPr lang="en-US" altLang="en-US" sz="2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(4,6)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</a:t>
                      </a:r>
                      <a:r>
                        <a:rPr lang="en-US" altLang="en-US" sz="2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altLang="en-US"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(5,5)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Now, the points of octant-2 are obtained using the mirror effect by swapping X and Y coordinates.</a:t>
            </a:r>
          </a:p>
          <a:p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Octant-1 Points	                         Octant-2 Points</a:t>
            </a:r>
          </a:p>
          <a:p>
            <a:pPr lvl="6"/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(0, 8)	                             	(5, 5)</a:t>
            </a:r>
          </a:p>
          <a:p>
            <a:pPr lvl="6"/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(1, 8)	                             	(6, 4)</a:t>
            </a:r>
          </a:p>
          <a:p>
            <a:pPr lvl="6"/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(2, 8)	                             	(7, 3)</a:t>
            </a:r>
          </a:p>
          <a:p>
            <a:pPr lvl="6"/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(3, 7)	                             	(8, 2)</a:t>
            </a:r>
          </a:p>
          <a:p>
            <a:pPr lvl="6"/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(4, 6)	                             	(8, 1)</a:t>
            </a:r>
          </a:p>
          <a:p>
            <a:pPr lvl="6"/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(5, 5).                              	(8, 0)</a:t>
            </a:r>
          </a:p>
          <a:p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 			</a:t>
            </a:r>
          </a:p>
          <a:p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		      These are all points for Quadrant-1.</a:t>
            </a:r>
          </a:p>
          <a:p>
            <a:r>
              <a:rPr lang="en-US" b="1" dirty="0"/>
              <a:t>Here, all the points have been generated with respect to quadrant-1-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Quadrant-1        Quadrant-2.          Quadrant-3.         Quadrant-4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(X , Y)                   (-X ,Y)                      (-X,-Y)                   (X,-Y)	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(0 , 8)	       (0 , 8)	                    (0  ,-8)	               (0, -8)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(1 , 8)                   (-1 ,8)                      (-1 ,-8)                  (1 , -8)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(2 , 8)                   (-2 ,8)                      (-2 , -8)                 (2 , -8)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(3 , 7)                   (-3 ,7)                      (-3 , -7)                 (3 , -7)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(4 , 6)                   (-4 ,6)                      (-4 , -6)                 (4 , -6)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(5 , 5)                   (-5 ,5)                      (-5 , -5)                 (5 , -5)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(6 , 4)                   (-6 ,4)                      (-6 , -4)                 (6 , -4)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(7 , 3)                   (-7 ,3)                      (-7 , -3)                 (7 , -3)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(8 , 2)                   (-8 ,2)                      (-8 , -2)                 (8 , -2)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(8 , 1)                   (-8 ,1)                      (-8 , -1)                 (8 , -1)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(8 , 0)                   (-8 ,0)                      (-8 , -0)                 (8 ,  0)</a:t>
            </a:r>
          </a:p>
          <a:p>
            <a:pPr algn="ctr"/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These are all points of the Circle.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Contents:-</a:t>
            </a:r>
          </a:p>
          <a:p>
            <a:endParaRPr lang="en-US" dirty="0"/>
          </a:p>
          <a:p>
            <a:r>
              <a:rPr lang="en-US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Bresenham's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Circle Drawing Algorithm 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Algorithm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:</a:t>
            </a:r>
            <a:br>
              <a:rPr lang="en-US" b="1" u="sng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Bresenham's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Circle drawing algorithm is a circle drawing  algorithm that selects the nearest pixel position to complete the arc.</a:t>
            </a: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Unique part of these algorithms is that is uses only integer arithmetic makes it significantly, faster than other algorithms using floating point arithmetic in Classical processors.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Algorithm :</a:t>
            </a:r>
            <a:b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As per Eight way symmetry property of Circle, circle can be divided into 8 octants each of 45 degree.</a:t>
            </a:r>
          </a:p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The following image illustrates the 8 octants with corresponding pixel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782161" y="2819400"/>
            <a:ext cx="5910885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Process:-</a:t>
            </a:r>
            <a:b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Given-</a:t>
            </a:r>
          </a:p>
          <a:p>
            <a:endParaRPr lang="en-US" dirty="0"/>
          </a:p>
          <a:p>
            <a:r>
              <a:rPr lang="en-US" dirty="0"/>
              <a:t>Centre point of Circle = (X,Y)</a:t>
            </a:r>
          </a:p>
          <a:p>
            <a:r>
              <a:rPr lang="en-US" dirty="0"/>
              <a:t>Radius of Circle = R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Equation of circle</a:t>
            </a:r>
          </a:p>
          <a:p>
            <a:endParaRPr lang="en-US" dirty="0"/>
          </a:p>
          <a:p>
            <a:r>
              <a:rPr lang="en-US" dirty="0"/>
              <a:t>X2+Y2=R2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Wr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woerk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on 90 to 45 octant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Step-01:</a:t>
            </a:r>
          </a:p>
          <a:p>
            <a:pPr marL="457200" indent="-45720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Assign the starting point coordinates (X , Y) as-</a:t>
            </a:r>
          </a:p>
          <a:p>
            <a:endParaRPr lang="en-US" dirty="0"/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Step-02</a:t>
            </a:r>
            <a:r>
              <a:rPr lang="en-US" sz="3600" b="1" dirty="0">
                <a:solidFill>
                  <a:srgbClr val="FFE5E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indent="-45720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Calculate the value of initial decision parameter d as </a:t>
            </a:r>
            <a:r>
              <a:rPr lang="en-US" b="1" dirty="0">
                <a:solidFill>
                  <a:srgbClr val="99CC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en-US" sz="3600" b="1" dirty="0">
                <a:solidFill>
                  <a:srgbClr val="FFCC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			</a:t>
            </a:r>
          </a:p>
          <a:p>
            <a:r>
              <a:rPr lang="en-US" sz="3600" b="1" dirty="0">
                <a:solidFill>
                  <a:srgbClr val="FFCC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	d = 3 - 2 * R</a:t>
            </a:r>
          </a:p>
          <a:p>
            <a:endParaRPr lang="en-US" dirty="0"/>
          </a:p>
        </p:txBody>
      </p:sp>
      <p:sp>
        <p:nvSpPr>
          <p:cNvPr id="4" name="TextBox 1048658"/>
          <p:cNvSpPr txBox="1"/>
          <p:nvPr/>
        </p:nvSpPr>
        <p:spPr>
          <a:xfrm>
            <a:off x="3124200" y="3124200"/>
            <a:ext cx="6507917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b="1" dirty="0"/>
              <a:t>X = 0</a:t>
            </a:r>
          </a:p>
          <a:p>
            <a:r>
              <a:rPr lang="en-US" sz="2800" b="1" dirty="0"/>
              <a:t>Y = 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Step-03:</a:t>
            </a:r>
          </a:p>
          <a:p>
            <a:pPr marL="457200" indent="-45720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Assume, the initial coordinates are (X , Y)</a:t>
            </a: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next coordinates will be (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Xk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Yk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Now, we will find the next point of the first octant according to  the value of the decision parameter (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Step-04:</a:t>
            </a:r>
          </a:p>
          <a:p>
            <a:pPr marL="457200" indent="-45720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Now, we follow two cases-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Case 1: If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&lt; 0</a:t>
            </a:r>
          </a:p>
          <a:p>
            <a:pPr marL="457200" indent="-45720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		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Xk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= X + 1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		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Yk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= Y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		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= (d + 4 *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Xk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+ 6)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Case 2: If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	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&gt;= 0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then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	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xk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= X +1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	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yk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= Y - 1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	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= d + 4(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Xk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Yk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) + 10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Step-05:</a:t>
            </a:r>
          </a:p>
          <a:p>
            <a:pPr marL="457200" indent="-45720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If the center coordinates (X , Y) is not at the origin (0, 0), then we will draw the points as follow-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			X coordinate =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Xc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+ X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			Y coordinate =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Yc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+ Y             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{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Xc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Yc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represents the current value of X and Y coordinate}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Step-06:</a:t>
            </a:r>
          </a:p>
          <a:p>
            <a:pPr marL="457200" indent="-45720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We repeat step 4 and 5 until we get x&gt;=y.</a:t>
            </a: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1182</Words>
  <Application>Microsoft Office PowerPoint</Application>
  <PresentationFormat>On-screen Show (4:3)</PresentationFormat>
  <Paragraphs>145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Constantia</vt:lpstr>
      <vt:lpstr>Wingdings</vt:lpstr>
      <vt:lpstr>Wingdings 2</vt:lpstr>
      <vt:lpstr>Flow</vt:lpstr>
      <vt:lpstr>Bresenham's Circle Drawing Algorithm  </vt:lpstr>
      <vt:lpstr>PowerPoint Presentation</vt:lpstr>
      <vt:lpstr>Introduction : Introduction</vt:lpstr>
      <vt:lpstr>Algorithm : </vt:lpstr>
      <vt:lpstr>Process:- </vt:lpstr>
      <vt:lpstr>PowerPoint Presentation</vt:lpstr>
      <vt:lpstr>PowerPoint Presentation</vt:lpstr>
      <vt:lpstr>PowerPoint Presentation</vt:lpstr>
      <vt:lpstr>PowerPoint Presentation</vt:lpstr>
      <vt:lpstr>Example : </vt:lpstr>
      <vt:lpstr>PowerPoint Presentation</vt:lpstr>
      <vt:lpstr>PowerPoint Presentation</vt:lpstr>
      <vt:lpstr>Table for all points of octant 1 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mp</dc:creator>
  <cp:lastModifiedBy>Sneha Barde</cp:lastModifiedBy>
  <cp:revision>11</cp:revision>
  <dcterms:created xsi:type="dcterms:W3CDTF">2020-10-09T04:50:13Z</dcterms:created>
  <dcterms:modified xsi:type="dcterms:W3CDTF">2023-05-20T05:19:25Z</dcterms:modified>
</cp:coreProperties>
</file>